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sldIdLst>
    <p:sldId id="256" r:id="rId2"/>
    <p:sldId id="262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76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34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646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28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2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720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090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64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918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0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185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94F7E0-5DA7-426A-8F9A-376EDD76AD76}" type="datetimeFigureOut">
              <a:rPr lang="ko-KR" altLang="en-US" smtClean="0"/>
              <a:t>2025-05-12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1ADC1C-4C35-459A-8628-37B2CC6B115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92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1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2000" dirty="0" smtClean="0"/>
              <a:t>전시감독 지원자 성명</a:t>
            </a:r>
            <a:r>
              <a:rPr lang="en-US" altLang="ko-KR" sz="2000" dirty="0"/>
              <a:t>: ○○○</a:t>
            </a:r>
            <a:endParaRPr lang="ko-KR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100051" y="3630367"/>
            <a:ext cx="4411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참여 미술가 작품 소개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안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)</a:t>
            </a:r>
            <a:endParaRPr lang="ko-KR" altLang="en-US" sz="2800" b="1" dirty="0">
              <a:solidFill>
                <a:srgbClr val="0070C0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11" y="1836224"/>
            <a:ext cx="6512536" cy="164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09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3416" y="255373"/>
            <a:ext cx="6978401" cy="33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참여 미술가 개요</a:t>
            </a:r>
            <a:endParaRPr lang="ko-KR" altLang="en-US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1610" y="1342768"/>
            <a:ext cx="16273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b="1" dirty="0" smtClean="0"/>
              <a:t>주제 전시 </a:t>
            </a:r>
            <a:r>
              <a:rPr lang="en-US" altLang="ko-KR" sz="1600" b="1" dirty="0">
                <a:solidFill>
                  <a:srgbClr val="0070C0"/>
                </a:solidFill>
                <a:latin typeface="+mj-ea"/>
              </a:rPr>
              <a:t>Ⅰ</a:t>
            </a:r>
            <a:r>
              <a:rPr lang="ko-KR" altLang="en-US" sz="1600" b="1" dirty="0" smtClean="0"/>
              <a:t> </a:t>
            </a:r>
            <a:endParaRPr lang="ko-KR" altLang="en-US" sz="1600" b="1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77413"/>
              </p:ext>
            </p:extLst>
          </p:nvPr>
        </p:nvGraphicFramePr>
        <p:xfrm>
          <a:off x="1213415" y="1899985"/>
          <a:ext cx="2007579" cy="2871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9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2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국내</a:t>
                      </a:r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조각가명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성별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홍길동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남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2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5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7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8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17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21316"/>
              </p:ext>
            </p:extLst>
          </p:nvPr>
        </p:nvGraphicFramePr>
        <p:xfrm>
          <a:off x="3644661" y="1899985"/>
          <a:ext cx="2896182" cy="2855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국내</a:t>
                      </a:r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미술가명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성별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장르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2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홍길동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남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2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5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7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8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9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81609" y="769879"/>
            <a:ext cx="7110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00B050"/>
                </a:solidFill>
                <a:latin typeface="+mn-ea"/>
              </a:rPr>
              <a:t>●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600" b="1" dirty="0" smtClean="0"/>
              <a:t>전시 주제 </a:t>
            </a:r>
            <a:r>
              <a:rPr lang="en-US" altLang="ko-KR" sz="1600" b="1" dirty="0" smtClean="0"/>
              <a:t>: </a:t>
            </a:r>
            <a:r>
              <a:rPr lang="ko-KR" altLang="en-US" sz="1600" b="1" dirty="0" smtClean="0"/>
              <a:t> </a:t>
            </a:r>
            <a:endParaRPr lang="ko-KR" altLang="en-US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07653" y="1334932"/>
            <a:ext cx="16273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b="1" dirty="0" smtClean="0"/>
              <a:t>주제 전시 </a:t>
            </a:r>
            <a:r>
              <a:rPr lang="en-US" altLang="ko-KR" sz="1600" b="1" dirty="0">
                <a:solidFill>
                  <a:srgbClr val="0070C0"/>
                </a:solidFill>
                <a:latin typeface="+mj-ea"/>
              </a:rPr>
              <a:t>Ⅱ</a:t>
            </a:r>
            <a:r>
              <a:rPr lang="ko-KR" altLang="en-US" sz="1600" b="1" dirty="0" smtClean="0"/>
              <a:t> </a:t>
            </a:r>
            <a:endParaRPr lang="ko-KR" altLang="en-US" sz="1600" b="1" dirty="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7641"/>
              </p:ext>
            </p:extLst>
          </p:nvPr>
        </p:nvGraphicFramePr>
        <p:xfrm>
          <a:off x="6747819" y="1908223"/>
          <a:ext cx="4175554" cy="2867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0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국외</a:t>
                      </a:r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미술가명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성별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국적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장르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78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홍길동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남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+mn-ea"/>
                          <a:ea typeface="+mn-ea"/>
                        </a:rPr>
                        <a:t>중국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2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5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7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8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0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304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1081609" y="5987534"/>
            <a:ext cx="44101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 </a:t>
            </a:r>
            <a:r>
              <a:rPr lang="en-US" altLang="ko-KR" sz="1200" dirty="0" smtClean="0"/>
              <a:t>※ </a:t>
            </a:r>
            <a:r>
              <a:rPr lang="ko-KR" altLang="en-US" sz="1200" dirty="0" smtClean="0"/>
              <a:t>참여작가를 더 추가할 때는 표를 더 늘려서 작성해도 됩니다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660" y="35864"/>
            <a:ext cx="2555699" cy="6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1903282"/>
            <a:ext cx="3415060" cy="2067355"/>
          </a:xfrm>
        </p:spPr>
      </p:pic>
      <p:pic>
        <p:nvPicPr>
          <p:cNvPr id="7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4123037"/>
            <a:ext cx="3415060" cy="2067355"/>
          </a:xfrm>
          <a:prstGeom prst="rect">
            <a:avLst/>
          </a:prstGeom>
        </p:spPr>
      </p:pic>
      <p:pic>
        <p:nvPicPr>
          <p:cNvPr id="8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4123037"/>
            <a:ext cx="3415060" cy="2067355"/>
          </a:xfrm>
          <a:prstGeom prst="rect">
            <a:avLst/>
          </a:prstGeom>
        </p:spPr>
      </p:pic>
      <p:pic>
        <p:nvPicPr>
          <p:cNvPr id="9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1903281"/>
            <a:ext cx="3415060" cy="2067355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1213416" y="255373"/>
            <a:ext cx="6978401" cy="33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주제 전시 공간 </a:t>
            </a:r>
            <a:r>
              <a:rPr lang="en-US" altLang="ko-KR" b="1" dirty="0" smtClean="0">
                <a:solidFill>
                  <a:srgbClr val="FF0000"/>
                </a:solidFill>
                <a:latin typeface="+mj-ea"/>
                <a:ea typeface="+mj-ea"/>
              </a:rPr>
              <a:t>Ⅰ</a:t>
            </a:r>
            <a:endParaRPr lang="ko-KR" altLang="en-US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3416" y="1021492"/>
            <a:ext cx="697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</a:t>
            </a:r>
            <a:r>
              <a:rPr lang="ko-KR" altLang="en-US" dirty="0" smtClean="0">
                <a:latin typeface="+mn-ea"/>
              </a:rPr>
              <a:t> 조각가명</a:t>
            </a:r>
            <a:r>
              <a:rPr lang="en-US" altLang="ko-KR" dirty="0" smtClean="0">
                <a:latin typeface="+mn-ea"/>
              </a:rPr>
              <a:t>: ○○○ (</a:t>
            </a:r>
            <a:r>
              <a:rPr lang="ko-KR" altLang="en-US" dirty="0" smtClean="0">
                <a:latin typeface="+mn-ea"/>
              </a:rPr>
              <a:t>성별</a:t>
            </a:r>
            <a:r>
              <a:rPr lang="en-US" altLang="ko-KR" dirty="0" smtClean="0">
                <a:latin typeface="+mn-ea"/>
              </a:rPr>
              <a:t>/</a:t>
            </a:r>
            <a:r>
              <a:rPr lang="ko-KR" altLang="en-US" dirty="0" smtClean="0">
                <a:latin typeface="+mn-ea"/>
              </a:rPr>
              <a:t>한국</a:t>
            </a:r>
            <a:r>
              <a:rPr lang="en-US" altLang="ko-KR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40097" y="1903281"/>
            <a:ext cx="3291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+mn-ea"/>
              </a:rPr>
              <a:t>조각가 소개 란</a:t>
            </a:r>
            <a:endParaRPr lang="en-US" altLang="ko-KR" sz="1400" dirty="0" smtClean="0">
              <a:latin typeface="+mn-ea"/>
            </a:endParaRPr>
          </a:p>
          <a:p>
            <a:r>
              <a:rPr lang="ko-KR" altLang="en-US" sz="1400" dirty="0" smtClean="0">
                <a:latin typeface="+mn-ea"/>
              </a:rPr>
              <a:t>간단하게 기술해 주세요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ko-KR" altLang="en-US" sz="1400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40097" y="1021492"/>
            <a:ext cx="3653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dirty="0" smtClean="0"/>
              <a:t>작가 섭외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통화확정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협의중 등 여부</a:t>
            </a:r>
            <a:endParaRPr lang="ko-KR" altLang="en-US" sz="1600" dirty="0"/>
          </a:p>
        </p:txBody>
      </p:sp>
      <p:sp>
        <p:nvSpPr>
          <p:cNvPr id="14" name="타원 13"/>
          <p:cNvSpPr/>
          <p:nvPr/>
        </p:nvSpPr>
        <p:spPr>
          <a:xfrm>
            <a:off x="344324" y="975498"/>
            <a:ext cx="654909" cy="4613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660" y="35864"/>
            <a:ext cx="2555699" cy="6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20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1903282"/>
            <a:ext cx="3415060" cy="4287110"/>
          </a:xfrm>
        </p:spPr>
      </p:pic>
      <p:pic>
        <p:nvPicPr>
          <p:cNvPr id="8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4123037"/>
            <a:ext cx="3415060" cy="2067355"/>
          </a:xfrm>
          <a:prstGeom prst="rect">
            <a:avLst/>
          </a:prstGeom>
        </p:spPr>
      </p:pic>
      <p:pic>
        <p:nvPicPr>
          <p:cNvPr id="9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1903281"/>
            <a:ext cx="3415060" cy="2067355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1213416" y="255373"/>
            <a:ext cx="6978401" cy="33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주제 전시 공간 </a:t>
            </a:r>
            <a:r>
              <a:rPr lang="en-US" altLang="ko-KR" b="1" dirty="0" smtClean="0">
                <a:solidFill>
                  <a:srgbClr val="FF0000"/>
                </a:solidFill>
                <a:latin typeface="+mj-ea"/>
                <a:ea typeface="+mj-ea"/>
              </a:rPr>
              <a:t>Ⅰ</a:t>
            </a:r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 </a:t>
            </a:r>
            <a:endParaRPr lang="ko-KR" altLang="en-US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3416" y="1021492"/>
            <a:ext cx="697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</a:t>
            </a:r>
            <a:r>
              <a:rPr lang="ko-KR" altLang="en-US" dirty="0" smtClean="0">
                <a:latin typeface="+mn-ea"/>
              </a:rPr>
              <a:t> 조각가명</a:t>
            </a:r>
            <a:r>
              <a:rPr lang="en-US" altLang="ko-KR" dirty="0" smtClean="0">
                <a:latin typeface="+mn-ea"/>
              </a:rPr>
              <a:t>: ○○○ (</a:t>
            </a:r>
            <a:r>
              <a:rPr lang="ko-KR" altLang="en-US" dirty="0" smtClean="0">
                <a:latin typeface="+mn-ea"/>
              </a:rPr>
              <a:t>성별</a:t>
            </a:r>
            <a:r>
              <a:rPr lang="en-US" altLang="ko-KR" dirty="0" smtClean="0">
                <a:latin typeface="+mn-ea"/>
              </a:rPr>
              <a:t>/</a:t>
            </a:r>
            <a:r>
              <a:rPr lang="ko-KR" altLang="en-US" dirty="0" smtClean="0">
                <a:latin typeface="+mn-ea"/>
              </a:rPr>
              <a:t>한국</a:t>
            </a:r>
            <a:r>
              <a:rPr lang="en-US" altLang="ko-KR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40097" y="1903281"/>
            <a:ext cx="3291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+mn-ea"/>
              </a:rPr>
              <a:t>작가 소개 란</a:t>
            </a:r>
            <a:endParaRPr lang="en-US" altLang="ko-KR" sz="1400" dirty="0" smtClean="0">
              <a:latin typeface="+mn-ea"/>
            </a:endParaRPr>
          </a:p>
          <a:p>
            <a:r>
              <a:rPr lang="ko-KR" altLang="en-US" sz="1400" dirty="0" smtClean="0">
                <a:latin typeface="+mn-ea"/>
              </a:rPr>
              <a:t>간단하게 기술해 주세요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ko-KR" altLang="en-US" sz="1400" dirty="0">
              <a:latin typeface="+mn-ea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344324" y="975498"/>
            <a:ext cx="654909" cy="4613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660" y="35864"/>
            <a:ext cx="2555699" cy="64480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340097" y="1021492"/>
            <a:ext cx="3653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dirty="0" smtClean="0"/>
              <a:t>작가 섭외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통화확정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협의중 등 여부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3403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1903282"/>
            <a:ext cx="3415060" cy="2067355"/>
          </a:xfrm>
        </p:spPr>
      </p:pic>
      <p:pic>
        <p:nvPicPr>
          <p:cNvPr id="7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4123037"/>
            <a:ext cx="3415060" cy="2067355"/>
          </a:xfrm>
          <a:prstGeom prst="rect">
            <a:avLst/>
          </a:prstGeom>
        </p:spPr>
      </p:pic>
      <p:pic>
        <p:nvPicPr>
          <p:cNvPr id="8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4123037"/>
            <a:ext cx="3415060" cy="2067355"/>
          </a:xfrm>
          <a:prstGeom prst="rect">
            <a:avLst/>
          </a:prstGeom>
        </p:spPr>
      </p:pic>
      <p:pic>
        <p:nvPicPr>
          <p:cNvPr id="9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1903281"/>
            <a:ext cx="3415060" cy="2067355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1213416" y="255373"/>
            <a:ext cx="6978401" cy="33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주제 전시 공간 </a:t>
            </a:r>
            <a:r>
              <a:rPr lang="en-US" altLang="ko-KR" b="1" dirty="0" smtClean="0">
                <a:solidFill>
                  <a:srgbClr val="FF0000"/>
                </a:solidFill>
                <a:latin typeface="+mj-ea"/>
                <a:ea typeface="+mj-ea"/>
              </a:rPr>
              <a:t>Ⅱ</a:t>
            </a:r>
            <a:r>
              <a:rPr lang="ko-KR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endParaRPr lang="ko-KR" altLang="en-US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3416" y="1021492"/>
            <a:ext cx="697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</a:t>
            </a:r>
            <a:r>
              <a:rPr lang="ko-KR" altLang="en-US" dirty="0" smtClean="0">
                <a:latin typeface="+mn-ea"/>
              </a:rPr>
              <a:t> 미술가명</a:t>
            </a:r>
            <a:r>
              <a:rPr lang="en-US" altLang="ko-KR" dirty="0" smtClean="0">
                <a:latin typeface="+mn-ea"/>
              </a:rPr>
              <a:t>: ○○○ (</a:t>
            </a:r>
            <a:r>
              <a:rPr lang="ko-KR" altLang="en-US" dirty="0" smtClean="0">
                <a:latin typeface="+mn-ea"/>
              </a:rPr>
              <a:t>성별</a:t>
            </a:r>
            <a:r>
              <a:rPr lang="en-US" altLang="ko-KR" dirty="0" smtClean="0">
                <a:latin typeface="+mn-ea"/>
              </a:rPr>
              <a:t>/</a:t>
            </a:r>
            <a:r>
              <a:rPr lang="ko-KR" altLang="en-US" dirty="0" smtClean="0">
                <a:latin typeface="+mn-ea"/>
              </a:rPr>
              <a:t>국적</a:t>
            </a:r>
            <a:r>
              <a:rPr lang="en-US" altLang="ko-KR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40097" y="1903281"/>
            <a:ext cx="3291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+mn-ea"/>
              </a:rPr>
              <a:t>미술가 소개 란</a:t>
            </a:r>
            <a:endParaRPr lang="en-US" altLang="ko-KR" sz="1400" dirty="0" smtClean="0">
              <a:latin typeface="+mn-ea"/>
            </a:endParaRPr>
          </a:p>
          <a:p>
            <a:r>
              <a:rPr lang="ko-KR" altLang="en-US" sz="1400" dirty="0" smtClean="0">
                <a:latin typeface="+mn-ea"/>
              </a:rPr>
              <a:t>간단하게 기술해 주세요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ko-KR" altLang="en-US" sz="1400" dirty="0">
              <a:latin typeface="+mn-ea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344324" y="975498"/>
            <a:ext cx="654909" cy="4613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660" y="35864"/>
            <a:ext cx="2555699" cy="64480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340097" y="1021492"/>
            <a:ext cx="3653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dirty="0" smtClean="0"/>
              <a:t>작가 섭외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통화확정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협의중 등 여부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1853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1903282"/>
            <a:ext cx="3415060" cy="2067355"/>
          </a:xfrm>
        </p:spPr>
      </p:pic>
      <p:pic>
        <p:nvPicPr>
          <p:cNvPr id="7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416" y="4123037"/>
            <a:ext cx="3415060" cy="2067355"/>
          </a:xfrm>
          <a:prstGeom prst="rect">
            <a:avLst/>
          </a:prstGeom>
        </p:spPr>
      </p:pic>
      <p:pic>
        <p:nvPicPr>
          <p:cNvPr id="9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57" y="1903281"/>
            <a:ext cx="3415060" cy="4287111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1213416" y="255373"/>
            <a:ext cx="6978401" cy="33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주제 전시 공간 </a:t>
            </a:r>
            <a:r>
              <a:rPr lang="en-US" altLang="ko-KR" b="1" dirty="0" smtClean="0">
                <a:solidFill>
                  <a:srgbClr val="FF0000"/>
                </a:solidFill>
                <a:latin typeface="+mj-ea"/>
                <a:ea typeface="+mj-ea"/>
              </a:rPr>
              <a:t>Ⅱ </a:t>
            </a:r>
            <a:r>
              <a:rPr lang="ko-KR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endParaRPr lang="ko-KR" altLang="en-US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3416" y="1021492"/>
            <a:ext cx="697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</a:t>
            </a:r>
            <a:r>
              <a:rPr lang="ko-KR" altLang="en-US" dirty="0" smtClean="0">
                <a:latin typeface="+mn-ea"/>
              </a:rPr>
              <a:t> 미술가명</a:t>
            </a:r>
            <a:r>
              <a:rPr lang="en-US" altLang="ko-KR" dirty="0" smtClean="0">
                <a:latin typeface="+mn-ea"/>
              </a:rPr>
              <a:t>: ○○○ (</a:t>
            </a:r>
            <a:r>
              <a:rPr lang="ko-KR" altLang="en-US" dirty="0" smtClean="0">
                <a:latin typeface="+mn-ea"/>
              </a:rPr>
              <a:t>성별</a:t>
            </a:r>
            <a:r>
              <a:rPr lang="en-US" altLang="ko-KR" dirty="0" smtClean="0">
                <a:latin typeface="+mn-ea"/>
              </a:rPr>
              <a:t>/</a:t>
            </a:r>
            <a:r>
              <a:rPr lang="ko-KR" altLang="en-US" dirty="0" smtClean="0">
                <a:latin typeface="+mn-ea"/>
              </a:rPr>
              <a:t>국적</a:t>
            </a:r>
            <a:r>
              <a:rPr lang="en-US" altLang="ko-KR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40097" y="1903281"/>
            <a:ext cx="3291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+mn-ea"/>
              </a:rPr>
              <a:t>미술가 소개 란</a:t>
            </a:r>
            <a:endParaRPr lang="en-US" altLang="ko-KR" sz="1400" dirty="0" smtClean="0">
              <a:latin typeface="+mn-ea"/>
            </a:endParaRPr>
          </a:p>
          <a:p>
            <a:r>
              <a:rPr lang="ko-KR" altLang="en-US" sz="1400" dirty="0" smtClean="0">
                <a:latin typeface="+mn-ea"/>
              </a:rPr>
              <a:t>간단하게 기술해 주세요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en-US" altLang="ko-KR" sz="1400" dirty="0">
              <a:latin typeface="+mn-ea"/>
            </a:endParaRPr>
          </a:p>
          <a:p>
            <a:endParaRPr lang="en-US" altLang="ko-KR" sz="1400" dirty="0" smtClean="0">
              <a:latin typeface="+mn-ea"/>
            </a:endParaRPr>
          </a:p>
          <a:p>
            <a:endParaRPr lang="ko-KR" altLang="en-US" sz="1400" dirty="0">
              <a:latin typeface="+mn-ea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344324" y="975498"/>
            <a:ext cx="654909" cy="4613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660" y="35864"/>
            <a:ext cx="2555699" cy="64480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340097" y="1021492"/>
            <a:ext cx="3653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● </a:t>
            </a:r>
            <a:r>
              <a:rPr lang="ko-KR" altLang="en-US" sz="1600" dirty="0" smtClean="0"/>
              <a:t>작가 섭외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통화확정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협의중 등 여부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535021668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추억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405</TotalTime>
  <Words>208</Words>
  <Application>Microsoft Office PowerPoint</Application>
  <PresentationFormat>와이드스크린</PresentationFormat>
  <Paragraphs>140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Calibri</vt:lpstr>
      <vt:lpstr>Calibri Light</vt:lpstr>
      <vt:lpstr>추억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제11회 2021 여수국제미술제</dc:title>
  <dc:creator>office</dc:creator>
  <cp:lastModifiedBy>사용자</cp:lastModifiedBy>
  <cp:revision>17</cp:revision>
  <dcterms:created xsi:type="dcterms:W3CDTF">2021-04-07T11:52:13Z</dcterms:created>
  <dcterms:modified xsi:type="dcterms:W3CDTF">2025-05-12T06:52:07Z</dcterms:modified>
</cp:coreProperties>
</file>