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75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snapVertSplitter="1">
    <p:restoredLeft sz="12579"/>
    <p:restoredTop sz="90000"/>
  </p:normalViewPr>
  <p:slideViewPr>
    <p:cSldViewPr snapToObjects="1">
      <p:cViewPr varScale="1">
        <p:scale>
          <a:sx n="100" d="100"/>
          <a:sy n="100" d="100"/>
        </p:scale>
        <p:origin x="0" y="0"/>
      </p:cViewPr>
      <p:guideLst>
        <p:guide orient="horz" pos="2158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9" cy="72009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presProps" Target="presProps.xml"  /><Relationship Id="rId15" Type="http://schemas.openxmlformats.org/officeDocument/2006/relationships/viewProps" Target="viewProps.xml"  /><Relationship Id="rId16" Type="http://schemas.openxmlformats.org/officeDocument/2006/relationships/theme" Target="theme/theme1.xml"  /><Relationship Id="rId17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685799" y="2130425"/>
            <a:ext cx="7772398" cy="1470025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64007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40A130E-E3B8-4EBE-931F-81B26B8448AA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800C6A38-4290-41DD-B95C-4155372FD4A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CA348888-F454-4AD2-BA62-3AF29D9807C0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457199" y="274638"/>
            <a:ext cx="8229598" cy="1143000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7" y="2214563"/>
            <a:ext cx="4857766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>
              <a:defRPr/>
            </a:pPr>
            <a:r>
              <a:rPr lang="ko-KR" altLang="en-US"/>
              <a:t>첫째 목차</a:t>
            </a:r>
            <a:endParaRPr lang="ko-KR" altLang="en-US"/>
          </a:p>
          <a:p>
            <a:pPr lvl="0">
              <a:defRPr/>
            </a:pPr>
            <a:r>
              <a:rPr lang="ko-KR" altLang="en-US"/>
              <a:t>둘째 목차</a:t>
            </a:r>
            <a:endParaRPr lang="ko-KR" altLang="en-US"/>
          </a:p>
          <a:p>
            <a:pPr lvl="0">
              <a:defRPr/>
            </a:pPr>
            <a:r>
              <a:rPr lang="ko-KR" altLang="en-US"/>
              <a:t>셋째 목차</a:t>
            </a:r>
            <a:endParaRPr lang="ko-KR" altLang="en-US"/>
          </a:p>
          <a:p>
            <a:pPr lvl="0">
              <a:defRPr/>
            </a:pPr>
            <a:r>
              <a:rPr lang="ko-KR" altLang="en-US"/>
              <a:t>넷째 목차</a:t>
            </a:r>
            <a:endParaRPr lang="ko-KR" altLang="en-US"/>
          </a:p>
          <a:p>
            <a:pPr lvl="0">
              <a:defRPr/>
            </a:pPr>
            <a:r>
              <a:rPr lang="ko-KR" altLang="en-US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6FEC12-A4C9-4837-AF94-AD867782C04C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idx="0"/>
          </p:nvPr>
        </p:nvSpPr>
        <p:spPr>
          <a:xfrm>
            <a:off x="6629399" y="274638"/>
            <a:ext cx="2057399" cy="5851525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019799" cy="5851525"/>
          </a:xfrm>
        </p:spPr>
        <p:txBody>
          <a:bodyPr vert="eaVert"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957F84A3-4F29-4053-ACFD-1BAF2D3F140C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4953836A-82A3-4C8B-9D31-CD724F3673ED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2EBAF6-36D0-4DD8-B695-D4C1B37E35D6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722312" y="4406900"/>
            <a:ext cx="77723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3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60728D28-603B-4EFC-80F8-17E5E9107035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내용 2개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0385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0385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27A1F4E-0809-4239-8034-C38E431DAF92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E0DA496-7307-4E8B-88DE-CB97B48BAB6F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표" type="tbl" preserve="1">
  <p:cSld name="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456027" y="1643063"/>
            <a:ext cx="8229598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>
              <a:defRPr/>
            </a:pPr>
            <a:r>
              <a:rPr lang="ko-KR" altLang="en-US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8721E90-850C-410B-8B89-8394F580CFDA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내용 4개" type="fourObj" preserve="1">
  <p:cSld name="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199" y="160020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199" y="160020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7" y="398422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7" y="3984220"/>
            <a:ext cx="40385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1792287" y="4800600"/>
            <a:ext cx="54863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7" y="612775"/>
            <a:ext cx="548639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ko-KR" altLang="en-US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7" y="5367338"/>
            <a:ext cx="54863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5ACE7E28-9336-4363-8674-B91477D8F243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한컴오피스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 idx="0"/>
          </p:nvPr>
        </p:nvSpPr>
        <p:spPr>
          <a:xfrm>
            <a:off x="457199" y="274638"/>
            <a:ext cx="8229598" cy="1143000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229598" cy="4525963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21335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D422D86A-5F52-4165-8473-F1B836277586}" type="datetime1">
              <a:rPr lang="ko-KR" altLang="en-US"/>
              <a:pPr lvl="0">
                <a:defRPr/>
              </a:pPr>
              <a:t>2023-06-08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199" y="6356350"/>
            <a:ext cx="28955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199" y="6356350"/>
            <a:ext cx="21335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AD22CD3B-FDDF-4998-970C-76E6E0BEC65F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ransition xmlns:mc="http://schemas.openxmlformats.org/markup-compatibility/2006" xmlns:hp="http://schemas.haansoft.com/office/presentation/8.0" mc:Ignorable="hp" hp:hslDur="500"/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rtl="0" eaLnBrk="1" latinLnBrk="1" hangingPunct="1">
        <a:defRPr>
          <a:solidFill>
            <a:schemeClr val="tx2"/>
          </a:solidFill>
        </a:defRPr>
      </a:lvl2pPr>
      <a:lvl3pPr rtl="0" eaLnBrk="1" latinLnBrk="1" hangingPunct="1">
        <a:defRPr>
          <a:solidFill>
            <a:schemeClr val="tx2"/>
          </a:solidFill>
        </a:defRPr>
      </a:lvl3pPr>
      <a:lvl4pPr rtl="0" eaLnBrk="1" latinLnBrk="1" hangingPunct="1">
        <a:defRPr>
          <a:solidFill>
            <a:schemeClr val="tx2"/>
          </a:solidFill>
        </a:defRPr>
      </a:lvl4pPr>
      <a:lvl5pPr rtl="0" eaLnBrk="1" latinLnBrk="1" hangingPunct="1">
        <a:defRPr>
          <a:solidFill>
            <a:schemeClr val="tx2"/>
          </a:solidFill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0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1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2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2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3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4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5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6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7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8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9.jpe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"/>
        <a:cs typeface="Times New Roman"/>
        <a:font script="Jpan" typeface="MS PGothic"/>
        <a:font script="Hang" typeface="함초롬돋움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함초롬돋움"/>
        <a:ea typeface=""/>
        <a:cs typeface="Times New Roman"/>
        <a:font script="Jpan" typeface="MS PGothic"/>
        <a:font script="Hang" typeface="함초롬돋움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0</ep:Words>
  <ep:PresentationFormat>화면 슬라이드 쇼(4:3)</ep:PresentationFormat>
  <ep:Paragraphs>0</ep:Paragraphs>
  <ep:Slides>12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ep:HeadingPairs>
  <ep:TitlesOfParts>
    <vt:vector size="13" baseType="lpstr">
      <vt:lpstr>한컴오피스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2023-06-08T04:30:51.046</dcterms:created>
  <dc:creator>user</dc:creator>
  <cp:lastModifiedBy>user</cp:lastModifiedBy>
  <dcterms:modified xsi:type="dcterms:W3CDTF">2023-06-08T04:56:23.713</dcterms:modified>
  <cp:revision>5</cp:revision>
  <cp:version>1000.0000.01</cp:version>
</cp:coreProperties>
</file>