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2" r:id="rId1"/>
  </p:sldMasterIdLst>
  <p:sldIdLst>
    <p:sldId id="256" r:id="rId2"/>
    <p:sldId id="262" r:id="rId3"/>
    <p:sldId id="257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>
        <p:scale>
          <a:sx n="79" d="100"/>
          <a:sy n="79" d="100"/>
        </p:scale>
        <p:origin x="-84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76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28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12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20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090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64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8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408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85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534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46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794F7E0-5DA7-426A-8F9A-376EDD76AD76}" type="datetimeFigureOut">
              <a:rPr lang="ko-KR" altLang="en-US" smtClean="0"/>
              <a:t>2021-04-09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1ADC1C-4C35-459A-8628-37B2CC6B115B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92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 smtClean="0"/>
              <a:t>전시감독 지원자 성명</a:t>
            </a:r>
            <a:r>
              <a:rPr lang="en-US" altLang="ko-KR" sz="2000" dirty="0"/>
              <a:t>: ○○○</a:t>
            </a:r>
            <a:endParaRPr lang="ko-KR" altLang="en-US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85" y="1664126"/>
            <a:ext cx="6809232" cy="166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0051" y="3630367"/>
            <a:ext cx="4411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rgbClr val="0070C0"/>
                </a:solidFill>
                <a:latin typeface="+mn-ea"/>
              </a:rPr>
              <a:t>참여 미술가 작품 소개</a:t>
            </a:r>
            <a:r>
              <a:rPr lang="en-US" altLang="ko-KR" sz="2800" b="1" dirty="0" smtClean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2800" b="1" dirty="0" smtClean="0">
                <a:solidFill>
                  <a:srgbClr val="0070C0"/>
                </a:solidFill>
                <a:latin typeface="+mn-ea"/>
              </a:rPr>
              <a:t>안</a:t>
            </a:r>
            <a:r>
              <a:rPr lang="en-US" altLang="ko-KR" sz="2800" b="1" dirty="0" smtClean="0">
                <a:solidFill>
                  <a:srgbClr val="0070C0"/>
                </a:solidFill>
                <a:latin typeface="+mn-ea"/>
              </a:rPr>
              <a:t>)</a:t>
            </a:r>
            <a:endParaRPr lang="ko-KR" altLang="en-US" sz="2800" b="1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809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6" y="0"/>
            <a:ext cx="2998573" cy="73286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13416" y="255373"/>
            <a:ext cx="6978401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참여 미술가 개요</a:t>
            </a:r>
            <a:endParaRPr lang="ko-KR" altLang="en-US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1610" y="1342768"/>
            <a:ext cx="1627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 </a:t>
            </a:r>
            <a:r>
              <a:rPr lang="ko-KR" altLang="en-US" sz="1600" b="1" dirty="0" smtClean="0"/>
              <a:t>주제 전시 </a:t>
            </a:r>
            <a:r>
              <a:rPr lang="en-US" altLang="ko-KR" sz="1600" b="1" dirty="0">
                <a:solidFill>
                  <a:srgbClr val="0070C0"/>
                </a:solidFill>
                <a:latin typeface="+mj-ea"/>
              </a:rPr>
              <a:t>Ⅰ</a:t>
            </a:r>
            <a:r>
              <a:rPr lang="ko-KR" altLang="en-US" sz="1600" b="1" dirty="0" smtClean="0"/>
              <a:t> </a:t>
            </a:r>
            <a:endParaRPr lang="ko-KR" altLang="en-US" sz="1600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377413"/>
              </p:ext>
            </p:extLst>
          </p:nvPr>
        </p:nvGraphicFramePr>
        <p:xfrm>
          <a:off x="1213415" y="1899985"/>
          <a:ext cx="2007579" cy="2871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817"/>
                <a:gridCol w="1029730"/>
                <a:gridCol w="486032"/>
              </a:tblGrid>
              <a:tr h="2802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연번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국내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조각가명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홍길동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317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21316"/>
              </p:ext>
            </p:extLst>
          </p:nvPr>
        </p:nvGraphicFramePr>
        <p:xfrm>
          <a:off x="3644661" y="1899985"/>
          <a:ext cx="2896182" cy="2855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258"/>
                <a:gridCol w="1095632"/>
                <a:gridCol w="543698"/>
                <a:gridCol w="782594"/>
              </a:tblGrid>
              <a:tr h="2533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연번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국내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미술가명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장르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642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홍길동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19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081609" y="769879"/>
            <a:ext cx="711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B050"/>
                </a:solidFill>
                <a:latin typeface="+mn-ea"/>
              </a:rPr>
              <a:t>●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z="1600" b="1" dirty="0" smtClean="0"/>
              <a:t>전시 주제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 </a:t>
            </a:r>
            <a:endParaRPr lang="ko-KR" alt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507653" y="1334932"/>
            <a:ext cx="1627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 </a:t>
            </a:r>
            <a:r>
              <a:rPr lang="ko-KR" altLang="en-US" sz="1600" b="1" dirty="0" smtClean="0"/>
              <a:t>주제 전시 </a:t>
            </a:r>
            <a:r>
              <a:rPr lang="en-US" altLang="ko-KR" sz="1600" b="1" dirty="0">
                <a:solidFill>
                  <a:srgbClr val="0070C0"/>
                </a:solidFill>
                <a:latin typeface="+mj-ea"/>
              </a:rPr>
              <a:t>Ⅱ</a:t>
            </a:r>
            <a:r>
              <a:rPr lang="ko-KR" altLang="en-US" sz="1600" b="1" dirty="0" smtClean="0"/>
              <a:t> </a:t>
            </a:r>
            <a:endParaRPr lang="ko-KR" altLang="en-US" sz="1600" b="1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641"/>
              </p:ext>
            </p:extLst>
          </p:nvPr>
        </p:nvGraphicFramePr>
        <p:xfrm>
          <a:off x="6747819" y="1908223"/>
          <a:ext cx="4175554" cy="2867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239"/>
                <a:gridCol w="1337483"/>
                <a:gridCol w="560173"/>
                <a:gridCol w="908279"/>
                <a:gridCol w="846380"/>
              </a:tblGrid>
              <a:tr h="2530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연번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국외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미술가명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성별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국적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장르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767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홍길동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남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중국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9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253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081609" y="5987534"/>
            <a:ext cx="4410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 </a:t>
            </a:r>
            <a:r>
              <a:rPr lang="en-US" altLang="ko-KR" sz="1200" dirty="0" smtClean="0"/>
              <a:t>※ </a:t>
            </a:r>
            <a:r>
              <a:rPr lang="ko-KR" altLang="en-US" sz="1200" dirty="0" smtClean="0"/>
              <a:t>참여작가를 더 추가할 때는 표를 더 늘려서 작성해도 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4510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1903282"/>
            <a:ext cx="3415060" cy="2067355"/>
          </a:xfr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6" y="0"/>
            <a:ext cx="2998573" cy="732865"/>
          </a:xfrm>
          <a:prstGeom prst="rect">
            <a:avLst/>
          </a:prstGeom>
        </p:spPr>
      </p:pic>
      <p:pic>
        <p:nvPicPr>
          <p:cNvPr id="7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4123037"/>
            <a:ext cx="3415060" cy="2067355"/>
          </a:xfrm>
          <a:prstGeom prst="rect">
            <a:avLst/>
          </a:prstGeom>
        </p:spPr>
      </p:pic>
      <p:pic>
        <p:nvPicPr>
          <p:cNvPr id="8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4123037"/>
            <a:ext cx="3415060" cy="2067355"/>
          </a:xfrm>
          <a:prstGeom prst="rect">
            <a:avLst/>
          </a:prstGeom>
        </p:spPr>
      </p:pic>
      <p:pic>
        <p:nvPicPr>
          <p:cNvPr id="9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1903281"/>
            <a:ext cx="3415060" cy="206735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13416" y="255373"/>
            <a:ext cx="6978401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주제 전시 공간 </a:t>
            </a:r>
            <a:r>
              <a:rPr lang="en-US" altLang="ko-KR" b="1" dirty="0" smtClean="0">
                <a:solidFill>
                  <a:srgbClr val="0070C0"/>
                </a:solidFill>
                <a:latin typeface="+mj-ea"/>
                <a:ea typeface="+mj-ea"/>
              </a:rPr>
              <a:t>Ⅰ </a:t>
            </a:r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lang="ko-KR" altLang="en-US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3416" y="1021492"/>
            <a:ext cx="697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</a:t>
            </a:r>
            <a:r>
              <a:rPr lang="ko-KR" altLang="en-US" dirty="0" smtClean="0">
                <a:latin typeface="+mn-ea"/>
              </a:rPr>
              <a:t> 조각가명</a:t>
            </a:r>
            <a:r>
              <a:rPr lang="en-US" altLang="ko-KR" dirty="0" smtClean="0">
                <a:latin typeface="+mn-ea"/>
              </a:rPr>
              <a:t>: ○○○ (</a:t>
            </a:r>
            <a:r>
              <a:rPr lang="ko-KR" altLang="en-US" dirty="0" smtClean="0">
                <a:latin typeface="+mn-ea"/>
              </a:rPr>
              <a:t>성별</a:t>
            </a:r>
            <a:r>
              <a:rPr lang="en-US" altLang="ko-KR" dirty="0" smtClean="0">
                <a:latin typeface="+mn-ea"/>
              </a:rPr>
              <a:t>/</a:t>
            </a:r>
            <a:r>
              <a:rPr lang="ko-KR" altLang="en-US" dirty="0" smtClean="0">
                <a:latin typeface="+mn-ea"/>
              </a:rPr>
              <a:t>한국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0097" y="1903281"/>
            <a:ext cx="329173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조각가 소개 란</a:t>
            </a:r>
            <a:endParaRPr lang="en-US" altLang="ko-KR" sz="1400" dirty="0" smtClean="0"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간단하게 기술해 주세요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40097" y="1021492"/>
            <a:ext cx="3567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 </a:t>
            </a:r>
            <a:r>
              <a:rPr lang="ko-KR" altLang="en-US" sz="1600" dirty="0" smtClean="0"/>
              <a:t>조각가 출품 섭외 가능성 여부 기재</a:t>
            </a:r>
            <a:endParaRPr lang="ko-KR" altLang="en-US" sz="1600" dirty="0"/>
          </a:p>
        </p:txBody>
      </p:sp>
      <p:sp>
        <p:nvSpPr>
          <p:cNvPr id="14" name="타원 13"/>
          <p:cNvSpPr/>
          <p:nvPr/>
        </p:nvSpPr>
        <p:spPr>
          <a:xfrm>
            <a:off x="344324" y="975498"/>
            <a:ext cx="654909" cy="4613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9200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1903282"/>
            <a:ext cx="3415060" cy="4287110"/>
          </a:xfr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6" y="0"/>
            <a:ext cx="2998573" cy="732865"/>
          </a:xfrm>
          <a:prstGeom prst="rect">
            <a:avLst/>
          </a:prstGeom>
        </p:spPr>
      </p:pic>
      <p:pic>
        <p:nvPicPr>
          <p:cNvPr id="8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4123037"/>
            <a:ext cx="3415060" cy="2067355"/>
          </a:xfrm>
          <a:prstGeom prst="rect">
            <a:avLst/>
          </a:prstGeom>
        </p:spPr>
      </p:pic>
      <p:pic>
        <p:nvPicPr>
          <p:cNvPr id="9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1903281"/>
            <a:ext cx="3415060" cy="206735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13416" y="255373"/>
            <a:ext cx="6978401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주제 전시 공간 </a:t>
            </a:r>
            <a:r>
              <a:rPr lang="en-US" altLang="ko-KR" b="1" dirty="0" smtClean="0">
                <a:solidFill>
                  <a:srgbClr val="0070C0"/>
                </a:solidFill>
                <a:latin typeface="+mj-ea"/>
                <a:ea typeface="+mj-ea"/>
              </a:rPr>
              <a:t>Ⅰ </a:t>
            </a:r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lang="ko-KR" altLang="en-US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3416" y="1021492"/>
            <a:ext cx="697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</a:t>
            </a:r>
            <a:r>
              <a:rPr lang="ko-KR" altLang="en-US" dirty="0" smtClean="0">
                <a:latin typeface="+mn-ea"/>
              </a:rPr>
              <a:t> 조각가명</a:t>
            </a:r>
            <a:r>
              <a:rPr lang="en-US" altLang="ko-KR" dirty="0" smtClean="0">
                <a:latin typeface="+mn-ea"/>
              </a:rPr>
              <a:t>: ○○○ (</a:t>
            </a:r>
            <a:r>
              <a:rPr lang="ko-KR" altLang="en-US" dirty="0" smtClean="0">
                <a:latin typeface="+mn-ea"/>
              </a:rPr>
              <a:t>성별</a:t>
            </a:r>
            <a:r>
              <a:rPr lang="en-US" altLang="ko-KR" dirty="0" smtClean="0">
                <a:latin typeface="+mn-ea"/>
              </a:rPr>
              <a:t>/</a:t>
            </a:r>
            <a:r>
              <a:rPr lang="ko-KR" altLang="en-US" dirty="0" smtClean="0">
                <a:latin typeface="+mn-ea"/>
              </a:rPr>
              <a:t>한국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0097" y="1903281"/>
            <a:ext cx="329173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작가 소개 란</a:t>
            </a:r>
            <a:endParaRPr lang="en-US" altLang="ko-KR" sz="1400" dirty="0" smtClean="0"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간단하게 기술해 주세요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40097" y="1021492"/>
            <a:ext cx="3567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 </a:t>
            </a:r>
            <a:r>
              <a:rPr lang="ko-KR" altLang="en-US" sz="1600" dirty="0" smtClean="0"/>
              <a:t>조각가 출품 섭외 가능성 여부 기재</a:t>
            </a:r>
            <a:endParaRPr lang="ko-KR" altLang="en-US" sz="1600" dirty="0"/>
          </a:p>
        </p:txBody>
      </p:sp>
      <p:sp>
        <p:nvSpPr>
          <p:cNvPr id="14" name="타원 13"/>
          <p:cNvSpPr/>
          <p:nvPr/>
        </p:nvSpPr>
        <p:spPr>
          <a:xfrm>
            <a:off x="344324" y="975498"/>
            <a:ext cx="654909" cy="4613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403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1903282"/>
            <a:ext cx="3415060" cy="2067355"/>
          </a:xfr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6" y="0"/>
            <a:ext cx="2998573" cy="732865"/>
          </a:xfrm>
          <a:prstGeom prst="rect">
            <a:avLst/>
          </a:prstGeom>
        </p:spPr>
      </p:pic>
      <p:pic>
        <p:nvPicPr>
          <p:cNvPr id="7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4123037"/>
            <a:ext cx="3415060" cy="2067355"/>
          </a:xfrm>
          <a:prstGeom prst="rect">
            <a:avLst/>
          </a:prstGeom>
        </p:spPr>
      </p:pic>
      <p:pic>
        <p:nvPicPr>
          <p:cNvPr id="8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4123037"/>
            <a:ext cx="3415060" cy="2067355"/>
          </a:xfrm>
          <a:prstGeom prst="rect">
            <a:avLst/>
          </a:prstGeom>
        </p:spPr>
      </p:pic>
      <p:pic>
        <p:nvPicPr>
          <p:cNvPr id="9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1903281"/>
            <a:ext cx="3415060" cy="206735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13416" y="255373"/>
            <a:ext cx="6978401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주제 전시 공간 </a:t>
            </a:r>
            <a:r>
              <a:rPr lang="en-US" altLang="ko-KR" b="1" dirty="0" smtClean="0">
                <a:solidFill>
                  <a:srgbClr val="0070C0"/>
                </a:solidFill>
                <a:latin typeface="+mj-ea"/>
                <a:ea typeface="+mj-ea"/>
              </a:rPr>
              <a:t>Ⅱ </a:t>
            </a:r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lang="ko-KR" altLang="en-US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3416" y="1021492"/>
            <a:ext cx="697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</a:t>
            </a:r>
            <a:r>
              <a:rPr lang="ko-KR" altLang="en-US" dirty="0" smtClean="0">
                <a:latin typeface="+mn-ea"/>
              </a:rPr>
              <a:t> 미술가명</a:t>
            </a:r>
            <a:r>
              <a:rPr lang="en-US" altLang="ko-KR" dirty="0" smtClean="0">
                <a:latin typeface="+mn-ea"/>
              </a:rPr>
              <a:t>: ○○○ (</a:t>
            </a:r>
            <a:r>
              <a:rPr lang="ko-KR" altLang="en-US" dirty="0" smtClean="0">
                <a:latin typeface="+mn-ea"/>
              </a:rPr>
              <a:t>성별</a:t>
            </a:r>
            <a:r>
              <a:rPr lang="en-US" altLang="ko-KR" dirty="0" smtClean="0">
                <a:latin typeface="+mn-ea"/>
              </a:rPr>
              <a:t>/</a:t>
            </a:r>
            <a:r>
              <a:rPr lang="ko-KR" altLang="en-US" dirty="0" smtClean="0">
                <a:latin typeface="+mn-ea"/>
              </a:rPr>
              <a:t>국적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0097" y="1903281"/>
            <a:ext cx="329173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미술가 소개 란</a:t>
            </a:r>
            <a:endParaRPr lang="en-US" altLang="ko-KR" sz="1400" dirty="0" smtClean="0"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간단하게 기술해 주세요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40097" y="1021492"/>
            <a:ext cx="3567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 </a:t>
            </a:r>
            <a:r>
              <a:rPr lang="ko-KR" altLang="en-US" sz="1600" dirty="0" smtClean="0"/>
              <a:t>미술가 출품 섭외 가능성 여부 기재</a:t>
            </a:r>
            <a:endParaRPr lang="ko-KR" altLang="en-US" sz="1600" dirty="0"/>
          </a:p>
        </p:txBody>
      </p:sp>
      <p:sp>
        <p:nvSpPr>
          <p:cNvPr id="14" name="타원 13"/>
          <p:cNvSpPr/>
          <p:nvPr/>
        </p:nvSpPr>
        <p:spPr>
          <a:xfrm>
            <a:off x="344324" y="975498"/>
            <a:ext cx="654909" cy="4613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8536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1903282"/>
            <a:ext cx="3415060" cy="2067355"/>
          </a:xfr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6" y="0"/>
            <a:ext cx="2998573" cy="732865"/>
          </a:xfrm>
          <a:prstGeom prst="rect">
            <a:avLst/>
          </a:prstGeom>
        </p:spPr>
      </p:pic>
      <p:pic>
        <p:nvPicPr>
          <p:cNvPr id="7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16" y="4123037"/>
            <a:ext cx="3415060" cy="2067355"/>
          </a:xfrm>
          <a:prstGeom prst="rect">
            <a:avLst/>
          </a:prstGeom>
        </p:spPr>
      </p:pic>
      <p:pic>
        <p:nvPicPr>
          <p:cNvPr id="9" name="내용 개체 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7" y="1903281"/>
            <a:ext cx="3415060" cy="4287111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13416" y="255373"/>
            <a:ext cx="6978401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주제 전시 공간 </a:t>
            </a:r>
            <a:r>
              <a:rPr lang="en-US" altLang="ko-KR" b="1" dirty="0" smtClean="0">
                <a:solidFill>
                  <a:srgbClr val="0070C0"/>
                </a:solidFill>
                <a:latin typeface="+mj-ea"/>
                <a:ea typeface="+mj-ea"/>
              </a:rPr>
              <a:t>Ⅱ </a:t>
            </a:r>
            <a:r>
              <a:rPr lang="ko-KR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lang="ko-KR" altLang="en-US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3416" y="1021492"/>
            <a:ext cx="697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</a:t>
            </a:r>
            <a:r>
              <a:rPr lang="ko-KR" altLang="en-US" dirty="0" smtClean="0">
                <a:latin typeface="+mn-ea"/>
              </a:rPr>
              <a:t> 미술가명</a:t>
            </a:r>
            <a:r>
              <a:rPr lang="en-US" altLang="ko-KR" dirty="0" smtClean="0">
                <a:latin typeface="+mn-ea"/>
              </a:rPr>
              <a:t>: ○○○ (</a:t>
            </a:r>
            <a:r>
              <a:rPr lang="ko-KR" altLang="en-US" dirty="0" smtClean="0">
                <a:latin typeface="+mn-ea"/>
              </a:rPr>
              <a:t>성별</a:t>
            </a:r>
            <a:r>
              <a:rPr lang="en-US" altLang="ko-KR" dirty="0" smtClean="0">
                <a:latin typeface="+mn-ea"/>
              </a:rPr>
              <a:t>/</a:t>
            </a:r>
            <a:r>
              <a:rPr lang="ko-KR" altLang="en-US" dirty="0" smtClean="0">
                <a:latin typeface="+mn-ea"/>
              </a:rPr>
              <a:t>국적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0097" y="1903281"/>
            <a:ext cx="329173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미술가 소개 란</a:t>
            </a:r>
            <a:endParaRPr lang="en-US" altLang="ko-KR" sz="1400" dirty="0" smtClean="0">
              <a:latin typeface="+mn-ea"/>
            </a:endParaRPr>
          </a:p>
          <a:p>
            <a:r>
              <a:rPr lang="ko-KR" altLang="en-US" sz="1400" dirty="0" smtClean="0">
                <a:latin typeface="+mn-ea"/>
              </a:rPr>
              <a:t>간단하게 기술해 주세요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en-US" altLang="ko-KR" sz="1400" dirty="0">
              <a:latin typeface="+mn-ea"/>
            </a:endParaRPr>
          </a:p>
          <a:p>
            <a:endParaRPr lang="en-US" altLang="ko-KR" sz="1400" dirty="0" smtClean="0">
              <a:latin typeface="+mn-ea"/>
            </a:endParaRPr>
          </a:p>
          <a:p>
            <a:endParaRPr lang="ko-KR" altLang="en-US" sz="1400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40097" y="1021492"/>
            <a:ext cx="3567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● </a:t>
            </a:r>
            <a:r>
              <a:rPr lang="ko-KR" altLang="en-US" sz="1600" dirty="0" smtClean="0"/>
              <a:t>미술가 출품 섭외 가능성 여부 기재</a:t>
            </a:r>
            <a:endParaRPr lang="ko-KR" altLang="en-US" sz="1600" dirty="0"/>
          </a:p>
        </p:txBody>
      </p:sp>
      <p:sp>
        <p:nvSpPr>
          <p:cNvPr id="14" name="타원 13"/>
          <p:cNvSpPr/>
          <p:nvPr/>
        </p:nvSpPr>
        <p:spPr>
          <a:xfrm>
            <a:off x="344324" y="975498"/>
            <a:ext cx="654909" cy="4613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5021668"/>
      </p:ext>
    </p:extLst>
  </p:cSld>
  <p:clrMapOvr>
    <a:masterClrMapping/>
  </p:clrMapOvr>
</p:sld>
</file>

<file path=ppt/theme/theme1.xml><?xml version="1.0" encoding="utf-8"?>
<a:theme xmlns:a="http://schemas.openxmlformats.org/drawingml/2006/main" name="추억">
  <a:themeElements>
    <a:clrScheme name="추억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추억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358</TotalTime>
  <Words>200</Words>
  <Application>Microsoft Office PowerPoint</Application>
  <PresentationFormat>사용자 지정</PresentationFormat>
  <Paragraphs>140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추억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제11회 2021 여수국제미술제</dc:title>
  <dc:creator>office</dc:creator>
  <cp:lastModifiedBy>user</cp:lastModifiedBy>
  <cp:revision>14</cp:revision>
  <dcterms:created xsi:type="dcterms:W3CDTF">2021-04-07T11:52:13Z</dcterms:created>
  <dcterms:modified xsi:type="dcterms:W3CDTF">2021-04-09T06:37:59Z</dcterms:modified>
</cp:coreProperties>
</file>