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9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322A7"/>
    <a:srgbClr val="0153A9"/>
    <a:srgbClr val="FE854E"/>
    <a:srgbClr val="BFE6F5"/>
    <a:srgbClr val="FF6340"/>
    <a:srgbClr val="FF643E"/>
    <a:srgbClr val="18296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4816" autoAdjust="0"/>
  </p:normalViewPr>
  <p:slideViewPr>
    <p:cSldViewPr>
      <p:cViewPr varScale="1">
        <p:scale>
          <a:sx n="74" d="100"/>
          <a:sy n="74" d="100"/>
        </p:scale>
        <p:origin x="177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399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E2F5A077-C4CA-445F-826B-8E0300184BDE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13822B89-9ED5-4A59-AECC-8F8E167D48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5842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BFE6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 userDrawn="1"/>
        </p:nvSpPr>
        <p:spPr>
          <a:xfrm>
            <a:off x="7456494" y="0"/>
            <a:ext cx="1690597" cy="836712"/>
          </a:xfrm>
          <a:custGeom>
            <a:avLst/>
            <a:gdLst>
              <a:gd name="connsiteX0" fmla="*/ 664178 w 1690597"/>
              <a:gd name="connsiteY0" fmla="*/ 0 h 836712"/>
              <a:gd name="connsiteX1" fmla="*/ 1690597 w 1690597"/>
              <a:gd name="connsiteY1" fmla="*/ 0 h 836712"/>
              <a:gd name="connsiteX2" fmla="*/ 1690597 w 1690597"/>
              <a:gd name="connsiteY2" fmla="*/ 836712 h 836712"/>
              <a:gd name="connsiteX3" fmla="*/ 0 w 1690597"/>
              <a:gd name="connsiteY3" fmla="*/ 836712 h 83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0597" h="836712">
                <a:moveTo>
                  <a:pt x="664178" y="0"/>
                </a:moveTo>
                <a:lnTo>
                  <a:pt x="1690597" y="0"/>
                </a:lnTo>
                <a:lnTo>
                  <a:pt x="1690597" y="836712"/>
                </a:lnTo>
                <a:lnTo>
                  <a:pt x="0" y="83671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829" y="6496221"/>
            <a:ext cx="864096" cy="246885"/>
          </a:xfrm>
          <a:prstGeom prst="rect">
            <a:avLst/>
          </a:prstGeom>
        </p:spPr>
      </p:pic>
      <p:grpSp>
        <p:nvGrpSpPr>
          <p:cNvPr id="16" name="그룹 15"/>
          <p:cNvGrpSpPr/>
          <p:nvPr userDrawn="1"/>
        </p:nvGrpSpPr>
        <p:grpSpPr>
          <a:xfrm>
            <a:off x="179512" y="5373215"/>
            <a:ext cx="8712968" cy="1008111"/>
            <a:chOff x="422691" y="5301208"/>
            <a:chExt cx="8188324" cy="792088"/>
          </a:xfrm>
        </p:grpSpPr>
        <p:sp>
          <p:nvSpPr>
            <p:cNvPr id="17" name="직사각형 16"/>
            <p:cNvSpPr/>
            <p:nvPr/>
          </p:nvSpPr>
          <p:spPr>
            <a:xfrm>
              <a:off x="604522" y="5301208"/>
              <a:ext cx="8006493" cy="792088"/>
            </a:xfrm>
            <a:prstGeom prst="rect">
              <a:avLst/>
            </a:prstGeom>
            <a:noFill/>
            <a:ln>
              <a:solidFill>
                <a:srgbClr val="FE85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" name="그룹 18"/>
            <p:cNvGrpSpPr/>
            <p:nvPr/>
          </p:nvGrpSpPr>
          <p:grpSpPr>
            <a:xfrm>
              <a:off x="422691" y="5513204"/>
              <a:ext cx="363663" cy="363663"/>
              <a:chOff x="1157417" y="5476588"/>
              <a:chExt cx="363663" cy="363663"/>
            </a:xfrm>
          </p:grpSpPr>
          <p:sp>
            <p:nvSpPr>
              <p:cNvPr id="20" name="타원 19"/>
              <p:cNvSpPr/>
              <p:nvPr/>
            </p:nvSpPr>
            <p:spPr>
              <a:xfrm>
                <a:off x="1157417" y="5476588"/>
                <a:ext cx="363663" cy="363663"/>
              </a:xfrm>
              <a:prstGeom prst="ellipse">
                <a:avLst/>
              </a:prstGeom>
              <a:solidFill>
                <a:srgbClr val="FE85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1" name="그림 2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59632" y="5562158"/>
                <a:ext cx="189261" cy="21318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72631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70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13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490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98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84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55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76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5" name="그룹 4"/>
          <p:cNvGrpSpPr/>
          <p:nvPr userDrawn="1"/>
        </p:nvGrpSpPr>
        <p:grpSpPr>
          <a:xfrm>
            <a:off x="1547664" y="1484784"/>
            <a:ext cx="5868144" cy="1800200"/>
            <a:chOff x="1475656" y="2132856"/>
            <a:chExt cx="5868144" cy="1800200"/>
          </a:xfrm>
        </p:grpSpPr>
        <p:sp>
          <p:nvSpPr>
            <p:cNvPr id="6" name="직사각형 5"/>
            <p:cNvSpPr/>
            <p:nvPr/>
          </p:nvSpPr>
          <p:spPr>
            <a:xfrm>
              <a:off x="1691680" y="2348880"/>
              <a:ext cx="5652120" cy="1584176"/>
            </a:xfrm>
            <a:prstGeom prst="rect">
              <a:avLst/>
            </a:prstGeom>
            <a:solidFill>
              <a:srgbClr val="0153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1475656" y="2132856"/>
              <a:ext cx="1080120" cy="1080120"/>
            </a:xfrm>
            <a:prstGeom prst="rect">
              <a:avLst/>
            </a:prstGeom>
            <a:solidFill>
              <a:srgbClr val="1829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 userDrawn="1"/>
        </p:nvSpPr>
        <p:spPr>
          <a:xfrm>
            <a:off x="5233646" y="3284983"/>
            <a:ext cx="2016224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200" dirty="0" smtClean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회원가입</a:t>
            </a:r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7541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58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2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79525-07A0-42A3-8BF1-024B8300A480}" type="datetimeFigureOut">
              <a:rPr lang="ko-KR" altLang="en-US" smtClean="0"/>
              <a:t>2021-05-04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447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1"/>
          <p:cNvSpPr txBox="1">
            <a:spLocks/>
          </p:cNvSpPr>
          <p:nvPr/>
        </p:nvSpPr>
        <p:spPr>
          <a:xfrm>
            <a:off x="732946" y="5342037"/>
            <a:ext cx="8193088" cy="125410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600" indent="-228600" algn="l">
              <a:lnSpc>
                <a:spcPct val="150000"/>
              </a:lnSpc>
              <a:buAutoNum type="arabicParenR"/>
            </a:pP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[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예약정보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설정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]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버튼을 클릭하면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‘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예약정보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설정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‘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팝업이 열립니다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</a:t>
            </a:r>
          </a:p>
          <a:p>
            <a:pPr marL="228600" indent="-228600" algn="l">
              <a:lnSpc>
                <a:spcPct val="150000"/>
              </a:lnSpc>
              <a:buAutoNum type="arabicParenR"/>
            </a:pP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예진 의사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인당 시간당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10~20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명 설정 가능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</a:t>
            </a:r>
            <a:r>
              <a:rPr lang="ko-KR" altLang="en-US" sz="1100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예진 의사 </a:t>
            </a:r>
            <a:r>
              <a:rPr lang="en-US" altLang="ko-KR" sz="1100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r>
              <a:rPr lang="ko-KR" altLang="en-US" sz="1100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인당 하루 최대 접종 가능 인원은 </a:t>
            </a:r>
            <a:r>
              <a:rPr lang="en-US" altLang="ko-KR" sz="1100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100</a:t>
            </a:r>
            <a:r>
              <a:rPr lang="ko-KR" altLang="en-US" sz="1100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명</a:t>
            </a:r>
            <a:endParaRPr lang="en-US" altLang="ko-KR" sz="1100" dirty="0" smtClean="0">
              <a:solidFill>
                <a:srgbClr val="FF0000"/>
              </a:solidFill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>
              <a:lnSpc>
                <a:spcPct val="150000"/>
              </a:lnSpc>
            </a:pP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3) 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요일별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예약시간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및 예약 종료시간 설정</a:t>
            </a:r>
            <a:endParaRPr lang="en-US" altLang="ko-KR" sz="1100" dirty="0" smtClean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>
              <a:lnSpc>
                <a:spcPct val="150000"/>
              </a:lnSpc>
            </a:pP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4)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추가 휴진일 설정          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※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화면의 설정한 정보에 따라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‘</a:t>
            </a:r>
            <a:r>
              <a:rPr lang="ko-KR" altLang="en-US" sz="1100" dirty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사전예약 시스템</a:t>
            </a:r>
            <a:r>
              <a:rPr lang="en-US" altLang="ko-KR" sz="1100" dirty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(https://ncvr.kdca.go.kr</a:t>
            </a:r>
            <a:r>
              <a:rPr lang="en-US" altLang="ko-KR" sz="1100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’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적용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  <a:endParaRPr lang="en-US" altLang="ko-KR" sz="11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>
              <a:lnSpc>
                <a:spcPct val="150000"/>
              </a:lnSpc>
            </a:pPr>
            <a:endParaRPr lang="en-US" altLang="ko-KR" sz="11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377593" y="260648"/>
            <a:ext cx="333031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 smtClean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예약정보설정  </a:t>
            </a:r>
            <a:r>
              <a:rPr lang="en-US" altLang="ko-KR" sz="1800" dirty="0" smtClean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 smtClean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6</a:t>
            </a:r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006089" y="344677"/>
            <a:ext cx="405920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000" dirty="0" smtClean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코로나</a:t>
            </a:r>
            <a:r>
              <a:rPr lang="en-US" altLang="ko-KR" sz="1000" dirty="0" smtClean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19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사전예약관리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(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의료기관</a:t>
            </a:r>
            <a:r>
              <a:rPr lang="en-US" altLang="ko-KR" sz="1000" dirty="0" smtClean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) </a:t>
            </a:r>
            <a:r>
              <a:rPr lang="ko-KR" altLang="en-US" sz="1000" dirty="0" smtClean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사용방법</a:t>
            </a:r>
            <a:r>
              <a:rPr lang="en-US" altLang="ko-KR" sz="1000" dirty="0" smtClean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매뉴얼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333" y="969644"/>
            <a:ext cx="7161068" cy="4216977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2165" y="2414331"/>
            <a:ext cx="2974814" cy="2709930"/>
          </a:xfrm>
          <a:prstGeom prst="rect">
            <a:avLst/>
          </a:prstGeom>
        </p:spPr>
      </p:pic>
      <p:sp>
        <p:nvSpPr>
          <p:cNvPr id="11" name="모서리가 둥근 직사각형 10"/>
          <p:cNvSpPr/>
          <p:nvPr/>
        </p:nvSpPr>
        <p:spPr>
          <a:xfrm>
            <a:off x="3925802" y="3947310"/>
            <a:ext cx="528503" cy="126749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2038346" y="2752328"/>
            <a:ext cx="2375392" cy="606334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2050922" y="3549247"/>
            <a:ext cx="1773732" cy="1268938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979712" y="2578049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 smtClean="0">
                <a:solidFill>
                  <a:srgbClr val="FF0000"/>
                </a:solidFill>
              </a:rPr>
              <a:t>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984919" y="3438150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 smtClean="0">
                <a:solidFill>
                  <a:srgbClr val="FF0000"/>
                </a:solidFill>
              </a:rPr>
              <a:t>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3877364" y="3532940"/>
            <a:ext cx="910660" cy="1311621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67697" y="3411337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 smtClean="0">
                <a:solidFill>
                  <a:srgbClr val="FF0000"/>
                </a:solidFill>
              </a:rPr>
              <a:t>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78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3230</TotalTime>
  <Words>78</Words>
  <Application>Microsoft Office PowerPoint</Application>
  <PresentationFormat>화면 슬라이드 쇼(4:3)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G마켓 산스 Bold</vt:lpstr>
      <vt:lpstr>나눔스퀘어 Light</vt:lpstr>
      <vt:lpstr>나눔스퀘어_ac</vt:lpstr>
      <vt:lpstr>맑은 고딕</vt:lpstr>
      <vt:lpstr>Arial</vt:lpstr>
      <vt:lpstr>Office 테마</vt:lpstr>
      <vt:lpstr>PowerPoint 프레젠테이션</vt:lpstr>
    </vt:vector>
  </TitlesOfParts>
  <Company>Windows7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코로나19 대상자관리(의료기관) 매뉴얼 </dc:title>
  <dc:creator>User</dc:creator>
  <cp:lastModifiedBy>USER</cp:lastModifiedBy>
  <cp:revision>571</cp:revision>
  <cp:lastPrinted>2021-04-28T09:35:44Z</cp:lastPrinted>
  <dcterms:created xsi:type="dcterms:W3CDTF">2021-01-14T00:45:55Z</dcterms:created>
  <dcterms:modified xsi:type="dcterms:W3CDTF">2021-05-04T07:27:30Z</dcterms:modified>
</cp:coreProperties>
</file>