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73" r:id="rId1"/>
  </p:sldMasterIdLst>
  <p:notesMasterIdLst>
    <p:notesMasterId r:id="rId3"/>
  </p:notesMasterIdLst>
  <p:handoutMasterIdLst>
    <p:handoutMasterId r:id="rId4"/>
  </p:handoutMasterIdLst>
  <p:sldIdLst>
    <p:sldId id="286" r:id="rId2"/>
  </p:sldIdLst>
  <p:sldSz cx="9791700" cy="7056438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한컴바탕" panose="02030600000101010101" pitchFamily="18" charset="2"/>
      <p:regular r:id="rId9"/>
    </p:embeddedFont>
    <p:embeddedFont>
      <p:font typeface="휴먼옛체" panose="02030504000101010101" pitchFamily="18" charset="-127"/>
      <p:regular r:id="rId10"/>
    </p:embeddedFont>
    <p:embeddedFont>
      <p:font typeface="HY울릉도M" panose="02030600000101010101" pitchFamily="18" charset="-127"/>
      <p:regular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맑은 고딕" panose="020B0503020000020004" pitchFamily="50" charset="-127"/>
      <p:regular r:id="rId14"/>
      <p:bold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F3"/>
    <a:srgbClr val="090F7D"/>
    <a:srgbClr val="070B61"/>
    <a:srgbClr val="9E7E78"/>
    <a:srgbClr val="242A5A"/>
    <a:srgbClr val="C0E4F7"/>
    <a:srgbClr val="123E6B"/>
    <a:srgbClr val="0292FF"/>
    <a:srgbClr val="053744"/>
    <a:srgbClr val="009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6" autoAdjust="0"/>
    <p:restoredTop sz="95362" autoAdjust="0"/>
  </p:normalViewPr>
  <p:slideViewPr>
    <p:cSldViewPr snapToGrid="0" showGuides="1">
      <p:cViewPr varScale="1">
        <p:scale>
          <a:sx n="107" d="100"/>
          <a:sy n="107" d="100"/>
        </p:scale>
        <p:origin x="20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BCCBDFD3-BA23-4185-9F08-1661A84E8E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03DC24B-EE8E-4A11-A5FD-8ECCCE4A99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1D25C-7964-42B5-8352-E545E71E6227}" type="datetimeFigureOut">
              <a:rPr lang="ko-KR" altLang="en-US" smtClean="0"/>
              <a:t>2024-10-27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121B187-A00F-4E6B-B5A8-815E301E66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5A53D89-D328-470E-ABE9-D211886AEF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F0B8D-40E9-4BA5-AC33-3979C4A952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380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F18C1-A3A4-490D-A9EC-D6352965747F}" type="datetimeFigureOut">
              <a:rPr lang="ko-KR" altLang="en-US" smtClean="0"/>
              <a:t>2024-10-27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87463" y="1143000"/>
            <a:ext cx="4283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FC3B6-A76E-48DC-A2F2-9C95028C81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902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87463" y="1143000"/>
            <a:ext cx="4283075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FC3B6-A76E-48DC-A2F2-9C95028C815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991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4378" y="1154839"/>
            <a:ext cx="8322945" cy="2456686"/>
          </a:xfrm>
        </p:spPr>
        <p:txBody>
          <a:bodyPr anchor="b"/>
          <a:lstStyle>
            <a:lvl1pPr algn="ctr">
              <a:defRPr sz="617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3963" y="3706264"/>
            <a:ext cx="7343775" cy="1703672"/>
          </a:xfrm>
        </p:spPr>
        <p:txBody>
          <a:bodyPr/>
          <a:lstStyle>
            <a:lvl1pPr marL="0" indent="0" algn="ctr">
              <a:buNone/>
              <a:defRPr sz="2469"/>
            </a:lvl1pPr>
            <a:lvl2pPr marL="470413" indent="0" algn="ctr">
              <a:buNone/>
              <a:defRPr sz="2058"/>
            </a:lvl2pPr>
            <a:lvl3pPr marL="940826" indent="0" algn="ctr">
              <a:buNone/>
              <a:defRPr sz="1852"/>
            </a:lvl3pPr>
            <a:lvl4pPr marL="1411239" indent="0" algn="ctr">
              <a:buNone/>
              <a:defRPr sz="1646"/>
            </a:lvl4pPr>
            <a:lvl5pPr marL="1881652" indent="0" algn="ctr">
              <a:buNone/>
              <a:defRPr sz="1646"/>
            </a:lvl5pPr>
            <a:lvl6pPr marL="2352065" indent="0" algn="ctr">
              <a:buNone/>
              <a:defRPr sz="1646"/>
            </a:lvl6pPr>
            <a:lvl7pPr marL="2822478" indent="0" algn="ctr">
              <a:buNone/>
              <a:defRPr sz="1646"/>
            </a:lvl7pPr>
            <a:lvl8pPr marL="3292892" indent="0" algn="ctr">
              <a:buNone/>
              <a:defRPr sz="1646"/>
            </a:lvl8pPr>
            <a:lvl9pPr marL="3763305" indent="0" algn="ctr">
              <a:buNone/>
              <a:defRPr sz="1646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2185621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2124943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080" y="1759211"/>
            <a:ext cx="8445341" cy="2935282"/>
          </a:xfrm>
        </p:spPr>
        <p:txBody>
          <a:bodyPr anchor="b"/>
          <a:lstStyle>
            <a:lvl1pPr>
              <a:defRPr sz="617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080" y="4722262"/>
            <a:ext cx="8445341" cy="1543595"/>
          </a:xfrm>
        </p:spPr>
        <p:txBody>
          <a:bodyPr/>
          <a:lstStyle>
            <a:lvl1pPr marL="0" indent="0">
              <a:buNone/>
              <a:defRPr sz="2469">
                <a:solidFill>
                  <a:schemeClr val="tx1"/>
                </a:solidFill>
              </a:defRPr>
            </a:lvl1pPr>
            <a:lvl2pPr marL="470413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2pPr>
            <a:lvl3pPr marL="940826" indent="0">
              <a:buNone/>
              <a:defRPr sz="1852">
                <a:solidFill>
                  <a:schemeClr val="tx1">
                    <a:tint val="75000"/>
                  </a:schemeClr>
                </a:solidFill>
              </a:defRPr>
            </a:lvl3pPr>
            <a:lvl4pPr marL="1411239" indent="0">
              <a:buNone/>
              <a:defRPr sz="1646">
                <a:solidFill>
                  <a:schemeClr val="tx1">
                    <a:tint val="75000"/>
                  </a:schemeClr>
                </a:solidFill>
              </a:defRPr>
            </a:lvl4pPr>
            <a:lvl5pPr marL="1881652" indent="0">
              <a:buNone/>
              <a:defRPr sz="1646">
                <a:solidFill>
                  <a:schemeClr val="tx1">
                    <a:tint val="75000"/>
                  </a:schemeClr>
                </a:solidFill>
              </a:defRPr>
            </a:lvl5pPr>
            <a:lvl6pPr marL="2352065" indent="0">
              <a:buNone/>
              <a:defRPr sz="1646">
                <a:solidFill>
                  <a:schemeClr val="tx1">
                    <a:tint val="75000"/>
                  </a:schemeClr>
                </a:solidFill>
              </a:defRPr>
            </a:lvl6pPr>
            <a:lvl7pPr marL="2822478" indent="0">
              <a:buNone/>
              <a:defRPr sz="1646">
                <a:solidFill>
                  <a:schemeClr val="tx1">
                    <a:tint val="75000"/>
                  </a:schemeClr>
                </a:solidFill>
              </a:defRPr>
            </a:lvl7pPr>
            <a:lvl8pPr marL="3292892" indent="0">
              <a:buNone/>
              <a:defRPr sz="1646">
                <a:solidFill>
                  <a:schemeClr val="tx1">
                    <a:tint val="75000"/>
                  </a:schemeClr>
                </a:solidFill>
              </a:defRPr>
            </a:lvl8pPr>
            <a:lvl9pPr marL="3763305" indent="0">
              <a:buNone/>
              <a:defRPr sz="1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9593003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79" y="1878450"/>
            <a:ext cx="4161473" cy="447724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7048" y="1878450"/>
            <a:ext cx="4161473" cy="447724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8656023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455" y="375691"/>
            <a:ext cx="8445341" cy="13639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456" y="1729808"/>
            <a:ext cx="4142347" cy="847752"/>
          </a:xfrm>
        </p:spPr>
        <p:txBody>
          <a:bodyPr anchor="b"/>
          <a:lstStyle>
            <a:lvl1pPr marL="0" indent="0">
              <a:buNone/>
              <a:defRPr sz="2469" b="1"/>
            </a:lvl1pPr>
            <a:lvl2pPr marL="470413" indent="0">
              <a:buNone/>
              <a:defRPr sz="2058" b="1"/>
            </a:lvl2pPr>
            <a:lvl3pPr marL="940826" indent="0">
              <a:buNone/>
              <a:defRPr sz="1852" b="1"/>
            </a:lvl3pPr>
            <a:lvl4pPr marL="1411239" indent="0">
              <a:buNone/>
              <a:defRPr sz="1646" b="1"/>
            </a:lvl4pPr>
            <a:lvl5pPr marL="1881652" indent="0">
              <a:buNone/>
              <a:defRPr sz="1646" b="1"/>
            </a:lvl5pPr>
            <a:lvl6pPr marL="2352065" indent="0">
              <a:buNone/>
              <a:defRPr sz="1646" b="1"/>
            </a:lvl6pPr>
            <a:lvl7pPr marL="2822478" indent="0">
              <a:buNone/>
              <a:defRPr sz="1646" b="1"/>
            </a:lvl7pPr>
            <a:lvl8pPr marL="3292892" indent="0">
              <a:buNone/>
              <a:defRPr sz="1646" b="1"/>
            </a:lvl8pPr>
            <a:lvl9pPr marL="3763305" indent="0">
              <a:buNone/>
              <a:defRPr sz="1646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4456" y="2577560"/>
            <a:ext cx="4142347" cy="379120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7049" y="1729808"/>
            <a:ext cx="4162748" cy="847752"/>
          </a:xfrm>
        </p:spPr>
        <p:txBody>
          <a:bodyPr anchor="b"/>
          <a:lstStyle>
            <a:lvl1pPr marL="0" indent="0">
              <a:buNone/>
              <a:defRPr sz="2469" b="1"/>
            </a:lvl1pPr>
            <a:lvl2pPr marL="470413" indent="0">
              <a:buNone/>
              <a:defRPr sz="2058" b="1"/>
            </a:lvl2pPr>
            <a:lvl3pPr marL="940826" indent="0">
              <a:buNone/>
              <a:defRPr sz="1852" b="1"/>
            </a:lvl3pPr>
            <a:lvl4pPr marL="1411239" indent="0">
              <a:buNone/>
              <a:defRPr sz="1646" b="1"/>
            </a:lvl4pPr>
            <a:lvl5pPr marL="1881652" indent="0">
              <a:buNone/>
              <a:defRPr sz="1646" b="1"/>
            </a:lvl5pPr>
            <a:lvl6pPr marL="2352065" indent="0">
              <a:buNone/>
              <a:defRPr sz="1646" b="1"/>
            </a:lvl6pPr>
            <a:lvl7pPr marL="2822478" indent="0">
              <a:buNone/>
              <a:defRPr sz="1646" b="1"/>
            </a:lvl7pPr>
            <a:lvl8pPr marL="3292892" indent="0">
              <a:buNone/>
              <a:defRPr sz="1646" b="1"/>
            </a:lvl8pPr>
            <a:lvl9pPr marL="3763305" indent="0">
              <a:buNone/>
              <a:defRPr sz="1646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049" y="2577560"/>
            <a:ext cx="4162748" cy="379120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451501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80205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998301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455" y="470429"/>
            <a:ext cx="3158078" cy="1646502"/>
          </a:xfrm>
        </p:spPr>
        <p:txBody>
          <a:bodyPr anchor="b"/>
          <a:lstStyle>
            <a:lvl1pPr>
              <a:defRPr sz="329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2748" y="1015998"/>
            <a:ext cx="4957048" cy="5014645"/>
          </a:xfrm>
        </p:spPr>
        <p:txBody>
          <a:bodyPr/>
          <a:lstStyle>
            <a:lvl1pPr>
              <a:defRPr sz="3292"/>
            </a:lvl1pPr>
            <a:lvl2pPr>
              <a:defRPr sz="2881"/>
            </a:lvl2pPr>
            <a:lvl3pPr>
              <a:defRPr sz="2469"/>
            </a:lvl3pPr>
            <a:lvl4pPr>
              <a:defRPr sz="2058"/>
            </a:lvl4pPr>
            <a:lvl5pPr>
              <a:defRPr sz="2058"/>
            </a:lvl5pPr>
            <a:lvl6pPr>
              <a:defRPr sz="2058"/>
            </a:lvl6pPr>
            <a:lvl7pPr>
              <a:defRPr sz="2058"/>
            </a:lvl7pPr>
            <a:lvl8pPr>
              <a:defRPr sz="2058"/>
            </a:lvl8pPr>
            <a:lvl9pPr>
              <a:defRPr sz="205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4455" y="2116932"/>
            <a:ext cx="3158078" cy="3921877"/>
          </a:xfrm>
        </p:spPr>
        <p:txBody>
          <a:bodyPr/>
          <a:lstStyle>
            <a:lvl1pPr marL="0" indent="0">
              <a:buNone/>
              <a:defRPr sz="1646"/>
            </a:lvl1pPr>
            <a:lvl2pPr marL="470413" indent="0">
              <a:buNone/>
              <a:defRPr sz="1440"/>
            </a:lvl2pPr>
            <a:lvl3pPr marL="940826" indent="0">
              <a:buNone/>
              <a:defRPr sz="1235"/>
            </a:lvl3pPr>
            <a:lvl4pPr marL="1411239" indent="0">
              <a:buNone/>
              <a:defRPr sz="1029"/>
            </a:lvl4pPr>
            <a:lvl5pPr marL="1881652" indent="0">
              <a:buNone/>
              <a:defRPr sz="1029"/>
            </a:lvl5pPr>
            <a:lvl6pPr marL="2352065" indent="0">
              <a:buNone/>
              <a:defRPr sz="1029"/>
            </a:lvl6pPr>
            <a:lvl7pPr marL="2822478" indent="0">
              <a:buNone/>
              <a:defRPr sz="1029"/>
            </a:lvl7pPr>
            <a:lvl8pPr marL="3292892" indent="0">
              <a:buNone/>
              <a:defRPr sz="1029"/>
            </a:lvl8pPr>
            <a:lvl9pPr marL="3763305" indent="0">
              <a:buNone/>
              <a:defRPr sz="102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5508863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455" y="470429"/>
            <a:ext cx="3158078" cy="1646502"/>
          </a:xfrm>
        </p:spPr>
        <p:txBody>
          <a:bodyPr anchor="b"/>
          <a:lstStyle>
            <a:lvl1pPr>
              <a:defRPr sz="329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62748" y="1015998"/>
            <a:ext cx="4957048" cy="5014645"/>
          </a:xfrm>
        </p:spPr>
        <p:txBody>
          <a:bodyPr anchor="t"/>
          <a:lstStyle>
            <a:lvl1pPr marL="0" indent="0">
              <a:buNone/>
              <a:defRPr sz="3292"/>
            </a:lvl1pPr>
            <a:lvl2pPr marL="470413" indent="0">
              <a:buNone/>
              <a:defRPr sz="2881"/>
            </a:lvl2pPr>
            <a:lvl3pPr marL="940826" indent="0">
              <a:buNone/>
              <a:defRPr sz="2469"/>
            </a:lvl3pPr>
            <a:lvl4pPr marL="1411239" indent="0">
              <a:buNone/>
              <a:defRPr sz="2058"/>
            </a:lvl4pPr>
            <a:lvl5pPr marL="1881652" indent="0">
              <a:buNone/>
              <a:defRPr sz="2058"/>
            </a:lvl5pPr>
            <a:lvl6pPr marL="2352065" indent="0">
              <a:buNone/>
              <a:defRPr sz="2058"/>
            </a:lvl6pPr>
            <a:lvl7pPr marL="2822478" indent="0">
              <a:buNone/>
              <a:defRPr sz="2058"/>
            </a:lvl7pPr>
            <a:lvl8pPr marL="3292892" indent="0">
              <a:buNone/>
              <a:defRPr sz="2058"/>
            </a:lvl8pPr>
            <a:lvl9pPr marL="3763305" indent="0">
              <a:buNone/>
              <a:defRPr sz="205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4455" y="2116932"/>
            <a:ext cx="3158078" cy="3921877"/>
          </a:xfrm>
        </p:spPr>
        <p:txBody>
          <a:bodyPr/>
          <a:lstStyle>
            <a:lvl1pPr marL="0" indent="0">
              <a:buNone/>
              <a:defRPr sz="1646"/>
            </a:lvl1pPr>
            <a:lvl2pPr marL="470413" indent="0">
              <a:buNone/>
              <a:defRPr sz="1440"/>
            </a:lvl2pPr>
            <a:lvl3pPr marL="940826" indent="0">
              <a:buNone/>
              <a:defRPr sz="1235"/>
            </a:lvl3pPr>
            <a:lvl4pPr marL="1411239" indent="0">
              <a:buNone/>
              <a:defRPr sz="1029"/>
            </a:lvl4pPr>
            <a:lvl5pPr marL="1881652" indent="0">
              <a:buNone/>
              <a:defRPr sz="1029"/>
            </a:lvl5pPr>
            <a:lvl6pPr marL="2352065" indent="0">
              <a:buNone/>
              <a:defRPr sz="1029"/>
            </a:lvl6pPr>
            <a:lvl7pPr marL="2822478" indent="0">
              <a:buNone/>
              <a:defRPr sz="1029"/>
            </a:lvl7pPr>
            <a:lvl8pPr marL="3292892" indent="0">
              <a:buNone/>
              <a:defRPr sz="1029"/>
            </a:lvl8pPr>
            <a:lvl9pPr marL="3763305" indent="0">
              <a:buNone/>
              <a:defRPr sz="102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9627197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478372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7186" y="375690"/>
            <a:ext cx="2111335" cy="598000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80" y="375690"/>
            <a:ext cx="6211610" cy="598000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9636697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263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bg>
      <p:bgPr>
        <a:gradFill>
          <a:gsLst>
            <a:gs pos="100000">
              <a:srgbClr val="0075F3"/>
            </a:gs>
            <a:gs pos="0">
              <a:srgbClr val="0E9E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399EC35-9F31-45A1-8D83-E9FBE198C321}"/>
              </a:ext>
            </a:extLst>
          </p:cNvPr>
          <p:cNvSpPr/>
          <p:nvPr userDrawn="1"/>
        </p:nvSpPr>
        <p:spPr>
          <a:xfrm>
            <a:off x="36380" y="50858"/>
            <a:ext cx="9718932" cy="696743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E8EDEF"/>
              </a:gs>
            </a:gsLst>
            <a:lin ang="5400000" scaled="1"/>
          </a:gradFill>
          <a:ln w="254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445" tIns="38223" rIns="76445" bIns="3822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1505" dirty="0">
              <a:noFill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03F230-59EE-4F67-8D31-ED36F8021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2707" y="6722827"/>
            <a:ext cx="462605" cy="210841"/>
          </a:xfrm>
        </p:spPr>
        <p:txBody>
          <a:bodyPr/>
          <a:lstStyle>
            <a:lvl1pPr algn="ctr">
              <a:lnSpc>
                <a:spcPct val="100000"/>
              </a:lnSpc>
              <a:defRPr sz="92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182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3180" y="375691"/>
            <a:ext cx="8445341" cy="136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80" y="1878450"/>
            <a:ext cx="8445341" cy="4477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179" y="6540274"/>
            <a:ext cx="2203133" cy="375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43501" y="6540274"/>
            <a:ext cx="3304699" cy="375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Designed By L@rgo. ADSTORE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15388" y="6540274"/>
            <a:ext cx="2203133" cy="375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12C5A-9CF7-4A8D-A41D-9E74470054A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061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72" r:id="rId13"/>
  </p:sldLayoutIdLst>
  <p:hf hdr="0" dt="0"/>
  <p:txStyles>
    <p:titleStyle>
      <a:lvl1pPr algn="l" defTabSz="940826" rtl="0" eaLnBrk="1" latinLnBrk="1" hangingPunct="1">
        <a:lnSpc>
          <a:spcPct val="90000"/>
        </a:lnSpc>
        <a:spcBef>
          <a:spcPct val="0"/>
        </a:spcBef>
        <a:buNone/>
        <a:defRPr sz="45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5207" indent="-235207" algn="l" defTabSz="940826" rtl="0" eaLnBrk="1" latinLnBrk="1" hangingPunct="1">
        <a:lnSpc>
          <a:spcPct val="90000"/>
        </a:lnSpc>
        <a:spcBef>
          <a:spcPts val="1029"/>
        </a:spcBef>
        <a:buFont typeface="Arial" panose="020B0604020202020204" pitchFamily="34" charset="0"/>
        <a:buChar char="•"/>
        <a:defRPr sz="2881" kern="1200">
          <a:solidFill>
            <a:schemeClr val="tx1"/>
          </a:solidFill>
          <a:latin typeface="+mn-lt"/>
          <a:ea typeface="+mn-ea"/>
          <a:cs typeface="+mn-cs"/>
        </a:defRPr>
      </a:lvl1pPr>
      <a:lvl2pPr marL="705620" indent="-235207" algn="l" defTabSz="940826" rtl="0" eaLnBrk="1" latinLnBrk="1" hangingPunct="1">
        <a:lnSpc>
          <a:spcPct val="90000"/>
        </a:lnSpc>
        <a:spcBef>
          <a:spcPts val="514"/>
        </a:spcBef>
        <a:buFont typeface="Arial" panose="020B0604020202020204" pitchFamily="34" charset="0"/>
        <a:buChar char="•"/>
        <a:defRPr sz="2469" kern="1200">
          <a:solidFill>
            <a:schemeClr val="tx1"/>
          </a:solidFill>
          <a:latin typeface="+mn-lt"/>
          <a:ea typeface="+mn-ea"/>
          <a:cs typeface="+mn-cs"/>
        </a:defRPr>
      </a:lvl2pPr>
      <a:lvl3pPr marL="1176033" indent="-235207" algn="l" defTabSz="940826" rtl="0" eaLnBrk="1" latinLnBrk="1" hangingPunct="1">
        <a:lnSpc>
          <a:spcPct val="90000"/>
        </a:lnSpc>
        <a:spcBef>
          <a:spcPts val="514"/>
        </a:spcBef>
        <a:buFont typeface="Arial" panose="020B0604020202020204" pitchFamily="34" charset="0"/>
        <a:buChar char="•"/>
        <a:defRPr sz="2058" kern="1200">
          <a:solidFill>
            <a:schemeClr val="tx1"/>
          </a:solidFill>
          <a:latin typeface="+mn-lt"/>
          <a:ea typeface="+mn-ea"/>
          <a:cs typeface="+mn-cs"/>
        </a:defRPr>
      </a:lvl3pPr>
      <a:lvl4pPr marL="1646446" indent="-235207" algn="l" defTabSz="940826" rtl="0" eaLnBrk="1" latinLnBrk="1" hangingPunct="1">
        <a:lnSpc>
          <a:spcPct val="90000"/>
        </a:lnSpc>
        <a:spcBef>
          <a:spcPts val="514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4pPr>
      <a:lvl5pPr marL="2116859" indent="-235207" algn="l" defTabSz="940826" rtl="0" eaLnBrk="1" latinLnBrk="1" hangingPunct="1">
        <a:lnSpc>
          <a:spcPct val="90000"/>
        </a:lnSpc>
        <a:spcBef>
          <a:spcPts val="514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5pPr>
      <a:lvl6pPr marL="2587272" indent="-235207" algn="l" defTabSz="940826" rtl="0" eaLnBrk="1" latinLnBrk="1" hangingPunct="1">
        <a:lnSpc>
          <a:spcPct val="90000"/>
        </a:lnSpc>
        <a:spcBef>
          <a:spcPts val="514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3057685" indent="-235207" algn="l" defTabSz="940826" rtl="0" eaLnBrk="1" latinLnBrk="1" hangingPunct="1">
        <a:lnSpc>
          <a:spcPct val="90000"/>
        </a:lnSpc>
        <a:spcBef>
          <a:spcPts val="514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528098" indent="-235207" algn="l" defTabSz="940826" rtl="0" eaLnBrk="1" latinLnBrk="1" hangingPunct="1">
        <a:lnSpc>
          <a:spcPct val="90000"/>
        </a:lnSpc>
        <a:spcBef>
          <a:spcPts val="514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998511" indent="-235207" algn="l" defTabSz="940826" rtl="0" eaLnBrk="1" latinLnBrk="1" hangingPunct="1">
        <a:lnSpc>
          <a:spcPct val="90000"/>
        </a:lnSpc>
        <a:spcBef>
          <a:spcPts val="514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0826" rtl="0" eaLnBrk="1" latinLnBrk="1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1pPr>
      <a:lvl2pPr marL="470413" algn="l" defTabSz="940826" rtl="0" eaLnBrk="1" latinLnBrk="1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2pPr>
      <a:lvl3pPr marL="940826" algn="l" defTabSz="940826" rtl="0" eaLnBrk="1" latinLnBrk="1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3pPr>
      <a:lvl4pPr marL="1411239" algn="l" defTabSz="940826" rtl="0" eaLnBrk="1" latinLnBrk="1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4pPr>
      <a:lvl5pPr marL="1881652" algn="l" defTabSz="940826" rtl="0" eaLnBrk="1" latinLnBrk="1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5pPr>
      <a:lvl6pPr marL="2352065" algn="l" defTabSz="940826" rtl="0" eaLnBrk="1" latinLnBrk="1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2822478" algn="l" defTabSz="940826" rtl="0" eaLnBrk="1" latinLnBrk="1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292892" algn="l" defTabSz="940826" rtl="0" eaLnBrk="1" latinLnBrk="1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763305" algn="l" defTabSz="940826" rtl="0" eaLnBrk="1" latinLnBrk="1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23" userDrawn="1">
          <p15:clr>
            <a:srgbClr val="F26B43"/>
          </p15:clr>
        </p15:guide>
        <p15:guide id="2" pos="3084" userDrawn="1">
          <p15:clr>
            <a:srgbClr val="F26B43"/>
          </p15:clr>
        </p15:guide>
        <p15:guide id="3" orient="horz" pos="192" userDrawn="1">
          <p15:clr>
            <a:srgbClr val="F26B43"/>
          </p15:clr>
        </p15:guide>
        <p15:guide id="4" orient="horz" pos="4253" userDrawn="1">
          <p15:clr>
            <a:srgbClr val="F26B43"/>
          </p15:clr>
        </p15:guide>
        <p15:guide id="5" pos="152" userDrawn="1">
          <p15:clr>
            <a:srgbClr val="F26B43"/>
          </p15:clr>
        </p15:guide>
        <p15:guide id="6" pos="60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EA77773-B7B7-2812-22B5-343E415C78E7}"/>
              </a:ext>
            </a:extLst>
          </p:cNvPr>
          <p:cNvSpPr/>
          <p:nvPr/>
        </p:nvSpPr>
        <p:spPr>
          <a:xfrm>
            <a:off x="0" y="0"/>
            <a:ext cx="9791700" cy="7056438"/>
          </a:xfrm>
          <a:prstGeom prst="rect">
            <a:avLst/>
          </a:prstGeom>
          <a:solidFill>
            <a:srgbClr val="C0E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5BA746FF-C092-1151-B5FC-0492AC44B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00823" y="118805"/>
            <a:ext cx="3095626" cy="301225"/>
          </a:xfrm>
          <a:prstGeom prst="rect">
            <a:avLst/>
          </a:prstGeom>
        </p:spPr>
      </p:pic>
      <p:pic>
        <p:nvPicPr>
          <p:cNvPr id="5" name="그래픽 4">
            <a:extLst>
              <a:ext uri="{FF2B5EF4-FFF2-40B4-BE49-F238E27FC236}">
                <a16:creationId xmlns:a16="http://schemas.microsoft.com/office/drawing/2014/main" id="{8B18C820-8180-5DD5-0F44-4936535F20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0976" y="76108"/>
            <a:ext cx="1333499" cy="306658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3AA87DF-1DB5-05F2-5FB2-DEC832328B9A}"/>
              </a:ext>
            </a:extLst>
          </p:cNvPr>
          <p:cNvSpPr/>
          <p:nvPr/>
        </p:nvSpPr>
        <p:spPr>
          <a:xfrm>
            <a:off x="688155" y="1401758"/>
            <a:ext cx="8463376" cy="5446800"/>
          </a:xfrm>
          <a:prstGeom prst="roundRect">
            <a:avLst>
              <a:gd name="adj" fmla="val 734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※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진입금지구간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적색 동그라미 표시</a:t>
            </a:r>
            <a:endParaRPr lang="en-US" altLang="ko-KR" sz="1200" dirty="0" smtClean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endParaRPr lang="en-US" altLang="ko-KR" dirty="0" smtClean="0"/>
          </a:p>
        </p:txBody>
      </p:sp>
      <p:sp>
        <p:nvSpPr>
          <p:cNvPr id="19" name="평행 사변형 18">
            <a:extLst>
              <a:ext uri="{FF2B5EF4-FFF2-40B4-BE49-F238E27FC236}">
                <a16:creationId xmlns:a16="http://schemas.microsoft.com/office/drawing/2014/main" id="{EFDED8A4-58B4-2928-D182-ACD04F06D5D7}"/>
              </a:ext>
            </a:extLst>
          </p:cNvPr>
          <p:cNvSpPr/>
          <p:nvPr/>
        </p:nvSpPr>
        <p:spPr>
          <a:xfrm>
            <a:off x="538143" y="647270"/>
            <a:ext cx="8835545" cy="737805"/>
          </a:xfrm>
          <a:prstGeom prst="parallelogram">
            <a:avLst/>
          </a:prstGeom>
          <a:solidFill>
            <a:srgbClr val="242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4D9214-E74F-3FBA-8BCB-529BCC0A0A60}"/>
              </a:ext>
            </a:extLst>
          </p:cNvPr>
          <p:cNvSpPr txBox="1"/>
          <p:nvPr/>
        </p:nvSpPr>
        <p:spPr>
          <a:xfrm>
            <a:off x="741085" y="748628"/>
            <a:ext cx="8429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2024 </a:t>
            </a:r>
            <a:r>
              <a:rPr lang="ko-KR" altLang="en-US" sz="2800" dirty="0" smtClean="0">
                <a:solidFill>
                  <a:schemeClr val="bg1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여수동동북축제 개최에 따른 </a:t>
            </a:r>
            <a:r>
              <a:rPr lang="ko-KR" alt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교통 통제 안내 </a:t>
            </a:r>
            <a:endParaRPr lang="ko-KR" alt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750081"/>
              </p:ext>
            </p:extLst>
          </p:nvPr>
        </p:nvGraphicFramePr>
        <p:xfrm>
          <a:off x="969305" y="1595227"/>
          <a:ext cx="7973218" cy="2252779"/>
        </p:xfrm>
        <a:graphic>
          <a:graphicData uri="http://schemas.openxmlformats.org/drawingml/2006/table">
            <a:tbl>
              <a:tblPr/>
              <a:tblGrid>
                <a:gridCol w="1421413">
                  <a:extLst>
                    <a:ext uri="{9D8B030D-6E8A-4147-A177-3AD203B41FA5}">
                      <a16:colId xmlns:a16="http://schemas.microsoft.com/office/drawing/2014/main" val="1028742870"/>
                    </a:ext>
                  </a:extLst>
                </a:gridCol>
                <a:gridCol w="2853635">
                  <a:extLst>
                    <a:ext uri="{9D8B030D-6E8A-4147-A177-3AD203B41FA5}">
                      <a16:colId xmlns:a16="http://schemas.microsoft.com/office/drawing/2014/main" val="2333624988"/>
                    </a:ext>
                  </a:extLst>
                </a:gridCol>
                <a:gridCol w="1501998">
                  <a:extLst>
                    <a:ext uri="{9D8B030D-6E8A-4147-A177-3AD203B41FA5}">
                      <a16:colId xmlns:a16="http://schemas.microsoft.com/office/drawing/2014/main" val="2751988584"/>
                    </a:ext>
                  </a:extLst>
                </a:gridCol>
                <a:gridCol w="2196172">
                  <a:extLst>
                    <a:ext uri="{9D8B030D-6E8A-4147-A177-3AD203B41FA5}">
                      <a16:colId xmlns:a16="http://schemas.microsoft.com/office/drawing/2014/main" val="3985284173"/>
                    </a:ext>
                  </a:extLst>
                </a:gridCol>
              </a:tblGrid>
              <a:tr h="33879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한컴바탕" panose="02030600000101010101" pitchFamily="18" charset="2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통제구간</a:t>
                      </a:r>
                      <a:r>
                        <a:rPr lang="en-US" altLang="ko-KR" sz="13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3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통제시간</a:t>
                      </a:r>
                      <a:r>
                        <a:rPr lang="en-US" altLang="ko-KR" sz="13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한컴바탕" panose="02030600000101010101" pitchFamily="18" charset="2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통제방법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한컴바탕" panose="02030600000101010101" pitchFamily="18" charset="2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통제계획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한컴바탕" panose="02030600000101010101" pitchFamily="18" charset="2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012360"/>
                  </a:ext>
                </a:extLst>
              </a:tr>
              <a:tr h="8142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일시 교통통제 구간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부영삼단지 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사거리 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투썸플레이스 앞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11.9.(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토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15:30 ~ 19:00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일시 교통통제 후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/>
                      </a:r>
                      <a:b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</a:b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해제</a:t>
                      </a:r>
                      <a:endParaRPr lang="en-US" altLang="ko-KR" sz="1200" b="0" kern="0" spc="0" dirty="0" smtClean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-88900" algn="l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·</a:t>
                      </a:r>
                      <a:r>
                        <a:rPr lang="ko-KR" altLang="en-US" sz="1200" b="0" kern="0" spc="-2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퍼레이드 종료 후 통제 해제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322940"/>
                  </a:ext>
                </a:extLst>
              </a:tr>
              <a:tr h="1085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퍼레이드 및 행사장 구간</a:t>
                      </a:r>
                      <a:endParaRPr lang="en-US" altLang="ko-KR" sz="1200" b="0" kern="0" spc="0" dirty="0" smtClean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※ 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북 퍼레이드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(17:00 ~ 18:30)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5930" marR="0" indent="-455930" algn="l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60" baseline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</a:t>
                      </a:r>
                      <a:r>
                        <a:rPr lang="ko-KR" altLang="en-US" sz="1200" b="0" kern="0" spc="-160" baseline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="0" kern="0" spc="-16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투썸 </a:t>
                      </a:r>
                      <a:r>
                        <a:rPr lang="ko-KR" altLang="en-US" sz="1200" b="0" kern="0" spc="-16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플레이스  앞 </a:t>
                      </a:r>
                      <a:r>
                        <a:rPr lang="ko-KR" altLang="en-US" sz="1200" b="0" kern="0" spc="-16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kern="0" spc="-16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</a:t>
                      </a:r>
                      <a:r>
                        <a:rPr lang="ko-KR" altLang="en-US" sz="1200" b="0" kern="0" spc="-16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장성삼거리</a:t>
                      </a:r>
                      <a:r>
                        <a:rPr lang="en-US" altLang="ko-KR" sz="1200" b="0" kern="0" spc="-16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kern="0" spc="-160" dirty="0" smtClean="0">
                          <a:solidFill>
                            <a:srgbClr val="0075F3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청색</a:t>
                      </a:r>
                      <a:r>
                        <a:rPr lang="ko-KR" altLang="en-US" sz="1200" b="0" kern="0" spc="-16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구간</a:t>
                      </a:r>
                      <a:r>
                        <a:rPr lang="en-US" altLang="ko-KR" sz="1200" b="0" kern="0" spc="-16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  <a:p>
                      <a:pPr marL="455930" marR="0" indent="-455930" algn="ctr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11.8.(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금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04:00 ~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11. 11.(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월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13:00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전면통제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·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행사기간동안 전면통제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607211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108200" y="2528888"/>
            <a:ext cx="979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90675" y="1665158"/>
            <a:ext cx="7450871" cy="549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67124104" descr="EMB0000727811b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20" y="4155534"/>
            <a:ext cx="7866459" cy="246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44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10585</TotalTime>
  <Words>88</Words>
  <Application>Microsoft Office PowerPoint</Application>
  <PresentationFormat>사용자 지정</PresentationFormat>
  <Paragraphs>18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Calibri</vt:lpstr>
      <vt:lpstr>한컴바탕</vt:lpstr>
      <vt:lpstr>휴먼옛체</vt:lpstr>
      <vt:lpstr>HY울릉도M</vt:lpstr>
      <vt:lpstr>Calibri Light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orbit</dc:title>
  <dc:creator>largo</dc:creator>
  <cp:keywords>adstorepost.com</cp:keywords>
  <cp:lastModifiedBy>사용자</cp:lastModifiedBy>
  <cp:revision>498</cp:revision>
  <dcterms:created xsi:type="dcterms:W3CDTF">2017-12-10T15:04:34Z</dcterms:created>
  <dcterms:modified xsi:type="dcterms:W3CDTF">2024-10-27T05:56:14Z</dcterms:modified>
</cp:coreProperties>
</file>