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804" r:id="rId1"/>
  </p:sldMasterIdLst>
  <p:notesMasterIdLst>
    <p:notesMasterId r:id="rId8"/>
  </p:notesMasterIdLst>
  <p:sldIdLst>
    <p:sldId id="423" r:id="rId2"/>
    <p:sldId id="473" r:id="rId3"/>
    <p:sldId id="474" r:id="rId4"/>
    <p:sldId id="475" r:id="rId5"/>
    <p:sldId id="476" r:id="rId6"/>
    <p:sldId id="470" r:id="rId7"/>
  </p:sldIdLst>
  <p:sldSz cx="9906000" cy="6858000" type="A4"/>
  <p:notesSz cx="6807200" cy="9939338"/>
  <p:embeddedFontLst>
    <p:embeddedFont>
      <p:font typeface="Perpetua" panose="02020502060401020303" pitchFamily="18" charset="0"/>
      <p:regular r:id="rId9"/>
      <p:bold r:id="rId10"/>
      <p:italic r:id="rId11"/>
      <p:boldItalic r:id="rId12"/>
    </p:embeddedFont>
    <p:embeddedFont>
      <p:font typeface="맑은 고딕" panose="020B0503020000020004" pitchFamily="50" charset="-127"/>
      <p:regular r:id="rId13"/>
      <p:bold r:id="rId14"/>
    </p:embeddedFont>
    <p:embeddedFont>
      <p:font typeface="Franklin Gothic Book" panose="020B0503020102020204" pitchFamily="34" charset="0"/>
      <p:regular r:id="rId15"/>
      <p:italic r:id="rId16"/>
    </p:embeddedFont>
    <p:embeddedFont>
      <p:font typeface="Wingdings 2" panose="05020102010507070707" pitchFamily="18" charset="2"/>
      <p:regular r:id="rId17"/>
    </p:embeddedFont>
  </p:embeddedFontLst>
  <p:defaultTextStyle>
    <a:defPPr>
      <a:defRPr lang="ko-KR"/>
    </a:defPPr>
    <a:lvl1pPr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맑은 고딕"/>
        <a:ea typeface="굴림"/>
        <a:cs typeface="+mn-cs"/>
      </a:defRPr>
    </a:lvl1pPr>
    <a:lvl2pPr marL="448011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맑은 고딕"/>
        <a:ea typeface="굴림"/>
        <a:cs typeface="+mn-cs"/>
      </a:defRPr>
    </a:lvl2pPr>
    <a:lvl3pPr marL="896022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맑은 고딕"/>
        <a:ea typeface="굴림"/>
        <a:cs typeface="+mn-cs"/>
      </a:defRPr>
    </a:lvl3pPr>
    <a:lvl4pPr marL="1344034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맑은 고딕"/>
        <a:ea typeface="굴림"/>
        <a:cs typeface="+mn-cs"/>
      </a:defRPr>
    </a:lvl4pPr>
    <a:lvl5pPr marL="1792044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맑은 고딕"/>
        <a:ea typeface="굴림"/>
        <a:cs typeface="+mn-cs"/>
      </a:defRPr>
    </a:lvl5pPr>
    <a:lvl6pPr marL="2240056" algn="l" defTabSz="896022" rtl="0" eaLnBrk="1" latinLnBrk="1" hangingPunct="1">
      <a:defRPr kumimoji="1" kern="1200">
        <a:solidFill>
          <a:schemeClr val="tx1"/>
        </a:solidFill>
        <a:latin typeface="맑은 고딕"/>
        <a:ea typeface="굴림"/>
        <a:cs typeface="+mn-cs"/>
      </a:defRPr>
    </a:lvl6pPr>
    <a:lvl7pPr marL="2688066" algn="l" defTabSz="896022" rtl="0" eaLnBrk="1" latinLnBrk="1" hangingPunct="1">
      <a:defRPr kumimoji="1" kern="1200">
        <a:solidFill>
          <a:schemeClr val="tx1"/>
        </a:solidFill>
        <a:latin typeface="맑은 고딕"/>
        <a:ea typeface="굴림"/>
        <a:cs typeface="+mn-cs"/>
      </a:defRPr>
    </a:lvl7pPr>
    <a:lvl8pPr marL="3136078" algn="l" defTabSz="896022" rtl="0" eaLnBrk="1" latinLnBrk="1" hangingPunct="1">
      <a:defRPr kumimoji="1" kern="1200">
        <a:solidFill>
          <a:schemeClr val="tx1"/>
        </a:solidFill>
        <a:latin typeface="맑은 고딕"/>
        <a:ea typeface="굴림"/>
        <a:cs typeface="+mn-cs"/>
      </a:defRPr>
    </a:lvl8pPr>
    <a:lvl9pPr marL="3584088" algn="l" defTabSz="896022" rtl="0" eaLnBrk="1" latinLnBrk="1" hangingPunct="1">
      <a:defRPr kumimoji="1" kern="1200">
        <a:solidFill>
          <a:schemeClr val="tx1"/>
        </a:solidFill>
        <a:latin typeface="맑은 고딕"/>
        <a:ea typeface="굴림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FF"/>
    <a:srgbClr val="0404BC"/>
    <a:srgbClr val="97EFFB"/>
    <a:srgbClr val="EEF5A9"/>
    <a:srgbClr val="9CF6A0"/>
    <a:srgbClr val="66CCFF"/>
    <a:srgbClr val="C3F6FD"/>
    <a:srgbClr val="F51F4D"/>
    <a:srgbClr val="FF66CC"/>
    <a:srgbClr val="FF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93296810-A885-4BE3-A3E7-6D5BEEA58F35}" styleName="보통 스타일 2 - 강조 6">
    <a:wholeTbl>
      <a:tcTxStyle>
        <a:fontRef idx="none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none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none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none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none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E3FDE45-AF77-4B5C-9715-49D594BDF05E}" styleName="밝은 스타일 1 - 강조 2">
    <a:wholeTbl>
      <a:tcTxStyle>
        <a:fontRef idx="none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TxStyle/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5C22544A-7EE6-4342-B048-85BDC9FD1C3A}" styleName="보통 스타일 2 - 강조 1">
    <a:wholeTbl>
      <a:tcTxStyle>
        <a:fontRef idx="none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none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none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none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none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보통 스타일 2 - 강조 4">
    <a:wholeTbl>
      <a:tcTxStyle>
        <a:fontRef idx="none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none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none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none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none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5AB1C69-6EDB-4FF4-983F-18BD219EF322}" styleName="보통 스타일 2 - 강조 3">
    <a:wholeTbl>
      <a:tcTxStyle>
        <a:fontRef idx="none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none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none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none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none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8FB837D-C827-4EFA-A057-4D05807E0F7C}" styleName="테마 스타일 1 - 강조 6">
    <a:tblBg>
      <a:fillRef idx="2">
        <a:schemeClr val="accent6"/>
      </a:fillRef>
      <a:effectRef idx="1">
        <a:schemeClr val="accent6"/>
      </a:effectRef>
    </a:tblBg>
    <a:wholeTbl>
      <a:tcTxStyle>
        <a:fontRef idx="none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TxStyle/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TxStyle/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none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3B4B98B0-60AC-42C2-AFA5-B58CD77FA1E5}" styleName="밝은 스타일 1 - 강조 1">
    <a:wholeTbl>
      <a:tcTxStyle>
        <a:fontRef idx="none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TxStyle/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73A0DAA-6AF3-43AB-8588-CEC1D06C72B9}" styleName="보통 스타일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2838BEF-8BB2-4498-84A7-C5851F593DF1}" styleName="보통 스타일 4 - 강조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D7AC3CCA-C797-4891-BE02-D94E43425B78}" styleName="보통 스타일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EB344D84-9AFB-497E-A393-DC336BA19D2E}" styleName="보통 스타일 3 - 강조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A488322-F2BA-4B5B-9748-0D474271808F}" styleName="보통 스타일 3 - 강조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E8034E78-7F5D-4C2E-B375-FC64B27BC917}" styleName="어두운 스타일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85BE263C-DBD7-4A20-BB59-AAB30ACAA65A}" styleName="보통 스타일 3 - 강조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16D9F66E-5EB9-4882-86FB-DCBF35E3C3E4}" styleName="보통 스타일 4 - 강조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0505E3EF-67EA-436B-97B2-0124C06EBD24}" styleName="보통 스타일 4 - 강조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BDBED569-4797-4DF1-A0F4-6AAB3CD982D8}" styleName="밝은 스타일 3 - 강조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616DA210-FB5B-4158-B5E0-FEB733F419BA}" styleName="밝은 스타일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56" autoAdjust="0"/>
    <p:restoredTop sz="94784" autoAdjust="0"/>
  </p:normalViewPr>
  <p:slideViewPr>
    <p:cSldViewPr>
      <p:cViewPr varScale="1">
        <p:scale>
          <a:sx n="102" d="100"/>
          <a:sy n="102" d="100"/>
        </p:scale>
        <p:origin x="294" y="108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font" Target="fonts/font5.fntdata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font" Target="fonts/font4.fntdata"/><Relationship Id="rId17" Type="http://schemas.openxmlformats.org/officeDocument/2006/relationships/font" Target="fonts/font9.fntdata"/><Relationship Id="rId2" Type="http://schemas.openxmlformats.org/officeDocument/2006/relationships/slide" Target="slides/slide1.xml"/><Relationship Id="rId16" Type="http://schemas.openxmlformats.org/officeDocument/2006/relationships/font" Target="fonts/font8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font" Target="fonts/font7.fntdata"/><Relationship Id="rId10" Type="http://schemas.openxmlformats.org/officeDocument/2006/relationships/font" Target="fonts/font2.fntdata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font" Target="fonts/font6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6" y="2"/>
            <a:ext cx="2949786" cy="496967"/>
          </a:xfrm>
          <a:prstGeom prst="rect">
            <a:avLst/>
          </a:prstGeom>
        </p:spPr>
        <p:txBody>
          <a:bodyPr vert="horz" lIns="95682" tIns="47839" rIns="95682" bIns="47839"/>
          <a:lstStyle>
            <a:lvl1pPr algn="l">
              <a:defRPr sz="13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5846" y="2"/>
            <a:ext cx="2949786" cy="496967"/>
          </a:xfrm>
          <a:prstGeom prst="rect">
            <a:avLst/>
          </a:prstGeom>
        </p:spPr>
        <p:txBody>
          <a:bodyPr vert="horz" lIns="95682" tIns="47839" rIns="95682" bIns="47839"/>
          <a:lstStyle>
            <a:lvl1pPr algn="r">
              <a:defRPr sz="1300"/>
            </a:lvl1pPr>
          </a:lstStyle>
          <a:p>
            <a:fld id="{51DFA390-6013-4458-8CCC-EEE78322CF6F}" type="datetimeFigureOut">
              <a:rPr lang="ko-KR" altLang="en-US"/>
              <a:pPr/>
              <a:t>2021-12-02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712788" y="746125"/>
            <a:ext cx="5381625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682" tIns="47839" rIns="95682" bIns="47839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0720" y="4721189"/>
            <a:ext cx="5445760" cy="4472702"/>
          </a:xfrm>
          <a:prstGeom prst="rect">
            <a:avLst/>
          </a:prstGeom>
        </p:spPr>
        <p:txBody>
          <a:bodyPr vert="horz" lIns="95682" tIns="47839" rIns="95682" bIns="47839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6" y="9440652"/>
            <a:ext cx="2949786" cy="496967"/>
          </a:xfrm>
          <a:prstGeom prst="rect">
            <a:avLst/>
          </a:prstGeom>
        </p:spPr>
        <p:txBody>
          <a:bodyPr vert="horz" lIns="95682" tIns="47839" rIns="95682" bIns="47839" anchor="b"/>
          <a:lstStyle>
            <a:lvl1pPr algn="l">
              <a:defRPr sz="13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5846" y="9440652"/>
            <a:ext cx="2949786" cy="496967"/>
          </a:xfrm>
          <a:prstGeom prst="rect">
            <a:avLst/>
          </a:prstGeom>
        </p:spPr>
        <p:txBody>
          <a:bodyPr vert="horz" lIns="95682" tIns="47839" rIns="95682" bIns="47839" anchor="b"/>
          <a:lstStyle>
            <a:lvl1pPr algn="r">
              <a:defRPr sz="1300"/>
            </a:lvl1pPr>
          </a:lstStyle>
          <a:p>
            <a:fld id="{68E4ECC6-5D00-4789-A8FC-853CD4ED7E0B}" type="slidenum">
              <a:rPr lang="ko-KR" altLang="en-US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1156531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896022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48011" algn="l" defTabSz="896022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896022" algn="l" defTabSz="896022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44034" algn="l" defTabSz="896022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792044" algn="l" defTabSz="896022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40056" algn="l" defTabSz="896022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688066" algn="l" defTabSz="896022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36078" algn="l" defTabSz="896022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584088" algn="l" defTabSz="896022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E4ECC6-5D00-4789-A8FC-853CD4ED7E0B}" type="slidenum">
              <a:rPr lang="ko-KR" altLang="en-US" smtClean="0"/>
              <a:pPr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826700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04" t="7594" r="14736" b="1804"/>
          <a:stretch/>
        </p:blipFill>
        <p:spPr>
          <a:xfrm>
            <a:off x="1065992" y="0"/>
            <a:ext cx="8840008" cy="6858000"/>
          </a:xfrm>
          <a:prstGeom prst="rect">
            <a:avLst/>
          </a:prstGeom>
        </p:spPr>
      </p:pic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F0ADB62-4723-41F3-B005-1D62FF17F735}" type="datetimeFigureOut">
              <a:rPr lang="ko-KR" altLang="en-US" smtClean="0"/>
              <a:pPr>
                <a:defRPr/>
              </a:pPr>
              <a:t>2021-12-02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BA0E712-2A53-448C-9C53-072EAAB41EBE}" type="slidenum">
              <a:rPr lang="ko-KR" altLang="en-US" smtClean="0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내용 Type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04" t="7594" r="14736" b="1804"/>
          <a:stretch/>
        </p:blipFill>
        <p:spPr>
          <a:xfrm>
            <a:off x="1065992" y="0"/>
            <a:ext cx="884000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58784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클릭하여 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D507C2-22D6-43E0-84AB-DAAB8506ECD0}" type="datetimeFigureOut">
              <a:rPr lang="ko-KR" altLang="en-US" smtClean="0"/>
              <a:t>2021-12-02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A466C-F593-4CCD-8819-B7CAC26DC5F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107954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32DB95-F501-4B9C-A1A1-68706FE4C3B0}" type="datetime1">
              <a:rPr lang="ko-KR" altLang="en-US" smtClean="0"/>
              <a:t>2021-12-02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9436515" y="6396228"/>
            <a:ext cx="396240" cy="365760"/>
          </a:xfrm>
          <a:prstGeom prst="ellipse">
            <a:avLst/>
          </a:prstGeom>
        </p:spPr>
        <p:txBody>
          <a:bodyPr/>
          <a:lstStyle>
            <a:lvl1pPr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</a:defRPr>
            </a:lvl1pPr>
          </a:lstStyle>
          <a:p>
            <a:fld id="{BC5C46EC-B137-4D53-9397-48F763E0BCF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605369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그림 9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04" t="7594" r="14736" b="1804"/>
          <a:stretch/>
        </p:blipFill>
        <p:spPr>
          <a:xfrm>
            <a:off x="1065992" y="0"/>
            <a:ext cx="8840008" cy="6858000"/>
          </a:xfrm>
          <a:prstGeom prst="rect">
            <a:avLst/>
          </a:prstGeom>
        </p:spPr>
      </p:pic>
      <p:sp>
        <p:nvSpPr>
          <p:cNvPr id="22" name="제목 개체 틀 21"/>
          <p:cNvSpPr>
            <a:spLocks noGrp="1"/>
          </p:cNvSpPr>
          <p:nvPr>
            <p:ph type="title"/>
          </p:nvPr>
        </p:nvSpPr>
        <p:spPr>
          <a:xfrm>
            <a:off x="990600" y="274639"/>
            <a:ext cx="8420100" cy="1143000"/>
          </a:xfrm>
          <a:prstGeom prst="rect">
            <a:avLst/>
          </a:prstGeom>
        </p:spPr>
        <p:txBody>
          <a:bodyPr lIns="95793" tIns="47896" rIns="95793" bIns="95793" anchor="b" anchorCtr="0">
            <a:normAutofit/>
          </a:bodyPr>
          <a:lstStyle/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13" name="텍스트 개체 틀 12"/>
          <p:cNvSpPr>
            <a:spLocks noGrp="1"/>
          </p:cNvSpPr>
          <p:nvPr>
            <p:ph type="body" idx="1"/>
          </p:nvPr>
        </p:nvSpPr>
        <p:spPr>
          <a:xfrm>
            <a:off x="990600" y="1447800"/>
            <a:ext cx="8420100" cy="4572000"/>
          </a:xfrm>
          <a:prstGeom prst="rect">
            <a:avLst/>
          </a:prstGeom>
        </p:spPr>
        <p:txBody>
          <a:bodyPr lIns="95793" tIns="47896" rIns="95793" bIns="47896">
            <a:normAutofit/>
          </a:bodyPr>
          <a:lstStyle/>
          <a:p>
            <a:pPr lvl="0" eaLnBrk="1" latinLnBrk="0" hangingPunct="1"/>
            <a:r>
              <a:rPr kumimoji="0" lang="ko-KR" altLang="en-US"/>
              <a:t>마스터 텍스트 스타일을 편집합니다</a:t>
            </a:r>
          </a:p>
          <a:p>
            <a:pPr lvl="1" eaLnBrk="1" latinLnBrk="0" hangingPunct="1"/>
            <a:r>
              <a:rPr kumimoji="0" lang="ko-KR" altLang="en-US"/>
              <a:t>둘째 수준</a:t>
            </a:r>
          </a:p>
          <a:p>
            <a:pPr lvl="2" eaLnBrk="1" latinLnBrk="0" hangingPunct="1"/>
            <a:r>
              <a:rPr kumimoji="0" lang="ko-KR" altLang="en-US"/>
              <a:t>셋째 수준</a:t>
            </a:r>
          </a:p>
          <a:p>
            <a:pPr lvl="3" eaLnBrk="1" latinLnBrk="0" hangingPunct="1"/>
            <a:r>
              <a:rPr kumimoji="0" lang="ko-KR" altLang="en-US"/>
              <a:t>넷째 수준</a:t>
            </a:r>
          </a:p>
          <a:p>
            <a:pPr lvl="4" eaLnBrk="1" latinLnBrk="0" hangingPunct="1"/>
            <a:r>
              <a:rPr kumimoji="0" lang="ko-KR" altLang="en-US"/>
              <a:t>다섯째 수준</a:t>
            </a:r>
            <a:endParaRPr kumimoji="0" lang="en-US"/>
          </a:p>
        </p:txBody>
      </p:sp>
      <p:sp>
        <p:nvSpPr>
          <p:cNvPr id="14" name="날짜 개체 틀 13"/>
          <p:cNvSpPr>
            <a:spLocks noGrp="1"/>
          </p:cNvSpPr>
          <p:nvPr>
            <p:ph type="dt" sz="half" idx="2"/>
          </p:nvPr>
        </p:nvSpPr>
        <p:spPr>
          <a:xfrm>
            <a:off x="6686550" y="6191250"/>
            <a:ext cx="2682875" cy="476250"/>
          </a:xfrm>
          <a:prstGeom prst="rect">
            <a:avLst/>
          </a:prstGeom>
        </p:spPr>
        <p:txBody>
          <a:bodyPr lIns="95793" tIns="47896" rIns="95793" bIns="47896" anchor="ctr" anchorCtr="0"/>
          <a:lstStyle>
            <a:lvl1pPr algn="r" eaLnBrk="1" latinLnBrk="0" hangingPunct="1">
              <a:defRPr kumimoji="0" sz="1500">
                <a:solidFill>
                  <a:schemeClr val="tx2"/>
                </a:solidFill>
              </a:defRPr>
            </a:lvl1pPr>
          </a:lstStyle>
          <a:p>
            <a:fld id="{C741E26F-0E84-4C14-9789-40A4CC13F384}" type="datetimeFigureOut">
              <a:rPr lang="ko-KR" altLang="en-US" smtClean="0"/>
              <a:pPr/>
              <a:t>2021-12-02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3"/>
          </p:nvPr>
        </p:nvSpPr>
        <p:spPr>
          <a:xfrm>
            <a:off x="990600" y="6172200"/>
            <a:ext cx="4292600" cy="457200"/>
          </a:xfrm>
          <a:prstGeom prst="rect">
            <a:avLst/>
          </a:prstGeom>
        </p:spPr>
        <p:txBody>
          <a:bodyPr lIns="95793" tIns="47896" rIns="95793" bIns="47896" anchor="ctr" anchorCtr="0"/>
          <a:lstStyle>
            <a:lvl1pPr eaLnBrk="1" latinLnBrk="0" hangingPunct="1">
              <a:defRPr kumimoji="0" sz="1500">
                <a:solidFill>
                  <a:schemeClr val="tx2"/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23" name="슬라이드 번호 개체 틀 22"/>
          <p:cNvSpPr>
            <a:spLocks noGrp="1"/>
          </p:cNvSpPr>
          <p:nvPr>
            <p:ph type="sldNum" sz="quarter" idx="4"/>
          </p:nvPr>
        </p:nvSpPr>
        <p:spPr>
          <a:xfrm>
            <a:off x="158496" y="6210300"/>
            <a:ext cx="4953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5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B46DF5DE-ADE3-4FFC-B08B-93885E64958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0" r:id="rId1"/>
    <p:sldLayoutId id="2147483652" r:id="rId2"/>
    <p:sldLayoutId id="2147483817" r:id="rId3"/>
    <p:sldLayoutId id="2147483818" r:id="rId4"/>
  </p:sldLayoutIdLst>
  <p:txStyles>
    <p:titleStyle>
      <a:lvl1pPr algn="l" rtl="0" eaLnBrk="1" latinLnBrk="1" hangingPunct="1">
        <a:spcBef>
          <a:spcPct val="0"/>
        </a:spcBef>
        <a:buNone/>
        <a:defRPr kumimoji="0" sz="4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87378" indent="-287378" algn="l" rtl="0" eaLnBrk="1" latinLnBrk="1" hangingPunct="1">
        <a:spcBef>
          <a:spcPts val="608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74755" indent="-239481" algn="l" rtl="0" eaLnBrk="1" latinLnBrk="1" hangingPunct="1">
        <a:spcBef>
          <a:spcPts val="387"/>
        </a:spcBef>
        <a:buClr>
          <a:schemeClr val="accent2"/>
        </a:buClr>
        <a:buSzPct val="85000"/>
        <a:buFont typeface="Wingdings 2"/>
        <a:buChar char=""/>
        <a:defRPr kumimoji="0" sz="2500" kern="1200">
          <a:solidFill>
            <a:schemeClr val="tx1"/>
          </a:solidFill>
          <a:latin typeface="+mn-lt"/>
          <a:ea typeface="+mn-ea"/>
          <a:cs typeface="+mn-cs"/>
        </a:defRPr>
      </a:lvl2pPr>
      <a:lvl3pPr marL="862133" indent="-239481" algn="l" rtl="0" eaLnBrk="1" latinLnBrk="1" hangingPunct="1">
        <a:spcBef>
          <a:spcPts val="387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9511" indent="-239481" algn="l" rtl="0" eaLnBrk="1" latinLnBrk="1" hangingPunct="1">
        <a:spcBef>
          <a:spcPts val="387"/>
        </a:spcBef>
        <a:buClr>
          <a:schemeClr val="accent3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1436888" indent="-239481" algn="l" rtl="0" eaLnBrk="1" latinLnBrk="1" hangingPunct="1">
        <a:spcBef>
          <a:spcPts val="387"/>
        </a:spcBef>
        <a:buClr>
          <a:schemeClr val="accent3"/>
        </a:buClr>
        <a:buFontTx/>
        <a:buChar char="o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1724266" indent="-239481" algn="l" rtl="0" eaLnBrk="1" latinLnBrk="1" hangingPunct="1">
        <a:spcBef>
          <a:spcPts val="387"/>
        </a:spcBef>
        <a:buClr>
          <a:schemeClr val="accent3"/>
        </a:buClr>
        <a:buChar char="•"/>
        <a:defRPr kumimoji="0" sz="19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011643" indent="-239481" algn="l" rtl="0" eaLnBrk="1" latinLnBrk="1" hangingPunct="1">
        <a:spcBef>
          <a:spcPts val="387"/>
        </a:spcBef>
        <a:buClr>
          <a:schemeClr val="accent2"/>
        </a:buClr>
        <a:buChar char="•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2299021" indent="-239481" algn="l" rtl="0" eaLnBrk="1" latinLnBrk="1" hangingPunct="1">
        <a:spcBef>
          <a:spcPts val="387"/>
        </a:spcBef>
        <a:buClr>
          <a:schemeClr val="accent1">
            <a:tint val="60000"/>
          </a:schemeClr>
        </a:buClr>
        <a:buChar char="•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2586399" indent="-239481" algn="l" rtl="0" eaLnBrk="1" latinLnBrk="1" hangingPunct="1">
        <a:spcBef>
          <a:spcPts val="387"/>
        </a:spcBef>
        <a:buClr>
          <a:schemeClr val="accent2">
            <a:tint val="60000"/>
          </a:schemeClr>
        </a:buClr>
        <a:buChar char="•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78963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57925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436888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915851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394814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873776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352739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831702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직사각형 18"/>
          <p:cNvSpPr/>
          <p:nvPr/>
        </p:nvSpPr>
        <p:spPr>
          <a:xfrm>
            <a:off x="1784648" y="903613"/>
            <a:ext cx="6488200" cy="385801"/>
          </a:xfrm>
          <a:prstGeom prst="rect">
            <a:avLst/>
          </a:prstGeom>
          <a:solidFill>
            <a:schemeClr val="tx1">
              <a:lumMod val="95000"/>
              <a:lumOff val="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7" name="직사각형 16"/>
          <p:cNvSpPr/>
          <p:nvPr/>
        </p:nvSpPr>
        <p:spPr>
          <a:xfrm>
            <a:off x="1784648" y="913546"/>
            <a:ext cx="64882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2000" dirty="0" smtClean="0">
                <a:solidFill>
                  <a:schemeClr val="bg1"/>
                </a:solidFill>
                <a:latin typeface="+mn-ea"/>
                <a:ea typeface="+mn-ea"/>
              </a:rPr>
              <a:t>청춘 </a:t>
            </a:r>
            <a:r>
              <a:rPr lang="ko-KR" altLang="en-US" sz="2000" dirty="0" err="1" smtClean="0">
                <a:solidFill>
                  <a:schemeClr val="bg1"/>
                </a:solidFill>
                <a:latin typeface="+mn-ea"/>
                <a:ea typeface="+mn-ea"/>
              </a:rPr>
              <a:t>버스킹</a:t>
            </a:r>
            <a:r>
              <a:rPr lang="ko-KR" altLang="en-US" sz="2000" dirty="0" smtClean="0">
                <a:solidFill>
                  <a:schemeClr val="bg1"/>
                </a:solidFill>
                <a:latin typeface="+mn-ea"/>
                <a:ea typeface="+mn-ea"/>
              </a:rPr>
              <a:t> </a:t>
            </a:r>
            <a:r>
              <a:rPr lang="en-US" altLang="ko-KR" sz="2000" dirty="0" smtClean="0">
                <a:solidFill>
                  <a:schemeClr val="bg1"/>
                </a:solidFill>
                <a:latin typeface="+mn-ea"/>
                <a:ea typeface="+mn-ea"/>
              </a:rPr>
              <a:t>– </a:t>
            </a:r>
            <a:r>
              <a:rPr lang="ko-KR" altLang="en-US" sz="2000" dirty="0" smtClean="0">
                <a:solidFill>
                  <a:schemeClr val="bg1"/>
                </a:solidFill>
                <a:latin typeface="+mn-ea"/>
                <a:ea typeface="+mn-ea"/>
              </a:rPr>
              <a:t>라인업</a:t>
            </a:r>
            <a:endParaRPr lang="ko-KR" altLang="en-US" sz="2000" dirty="0">
              <a:solidFill>
                <a:schemeClr val="bg1"/>
              </a:solidFill>
              <a:latin typeface="+mn-ea"/>
              <a:ea typeface="+mn-ea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4648" y="1484784"/>
            <a:ext cx="6488199" cy="4968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7802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3584848" y="251356"/>
            <a:ext cx="28083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b="1" dirty="0" smtClean="0">
                <a:latin typeface="+mn-ea"/>
                <a:ea typeface="+mn-ea"/>
              </a:rPr>
              <a:t>김지</a:t>
            </a:r>
            <a:r>
              <a:rPr lang="ko-KR" altLang="en-US" b="1" dirty="0">
                <a:latin typeface="+mn-ea"/>
                <a:ea typeface="+mn-ea"/>
              </a:rPr>
              <a:t>혁</a:t>
            </a:r>
            <a:r>
              <a:rPr lang="ko-KR" altLang="en-US" b="1" dirty="0" smtClean="0">
                <a:latin typeface="+mn-ea"/>
                <a:ea typeface="+mn-ea"/>
              </a:rPr>
              <a:t> </a:t>
            </a:r>
            <a:r>
              <a:rPr lang="en-US" altLang="ko-KR" b="1" dirty="0" smtClean="0">
                <a:latin typeface="+mn-ea"/>
                <a:ea typeface="+mn-ea"/>
              </a:rPr>
              <a:t>(</a:t>
            </a:r>
            <a:r>
              <a:rPr lang="ko-KR" altLang="en-US" b="1" dirty="0" smtClean="0">
                <a:latin typeface="+mn-ea"/>
                <a:ea typeface="+mn-ea"/>
              </a:rPr>
              <a:t>싱어송라이터</a:t>
            </a:r>
            <a:r>
              <a:rPr lang="en-US" altLang="ko-KR" b="1" dirty="0" smtClean="0">
                <a:latin typeface="+mn-ea"/>
                <a:ea typeface="+mn-ea"/>
              </a:rPr>
              <a:t>)</a:t>
            </a:r>
            <a:endParaRPr lang="ko-KR" altLang="en-US" b="1" dirty="0">
              <a:latin typeface="+mn-ea"/>
              <a:ea typeface="+mn-ea"/>
            </a:endParaRPr>
          </a:p>
        </p:txBody>
      </p:sp>
      <p:cxnSp>
        <p:nvCxnSpPr>
          <p:cNvPr id="10" name="직선 연결선 9"/>
          <p:cNvCxnSpPr/>
          <p:nvPr/>
        </p:nvCxnSpPr>
        <p:spPr>
          <a:xfrm flipV="1">
            <a:off x="3512840" y="654509"/>
            <a:ext cx="3248134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4953000" y="1196752"/>
            <a:ext cx="3911648" cy="517064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600" b="1" dirty="0" smtClean="0">
                <a:latin typeface="+mn-ea"/>
                <a:ea typeface="+mn-ea"/>
              </a:rPr>
              <a:t>활동경력</a:t>
            </a:r>
            <a:endParaRPr lang="en-US" altLang="ko-KR" sz="1600" b="1" dirty="0" smtClean="0">
              <a:latin typeface="+mn-ea"/>
              <a:ea typeface="+mn-ea"/>
            </a:endParaRPr>
          </a:p>
          <a:p>
            <a:pPr>
              <a:lnSpc>
                <a:spcPct val="150000"/>
              </a:lnSpc>
            </a:pPr>
            <a:r>
              <a:rPr lang="en-US" altLang="ko-KR" sz="1200" b="1" dirty="0" smtClean="0">
                <a:latin typeface="+mn-ea"/>
                <a:ea typeface="+mn-ea"/>
              </a:rPr>
              <a:t>2020</a:t>
            </a:r>
            <a:r>
              <a:rPr lang="ko-KR" altLang="en-US" sz="1200" b="1" dirty="0" smtClean="0">
                <a:latin typeface="+mn-ea"/>
                <a:ea typeface="+mn-ea"/>
              </a:rPr>
              <a:t>년</a:t>
            </a:r>
            <a:r>
              <a:rPr lang="ko-KR" altLang="en-US" sz="1200" dirty="0" smtClean="0">
                <a:latin typeface="+mn-ea"/>
                <a:ea typeface="+mn-ea"/>
              </a:rPr>
              <a:t> </a:t>
            </a:r>
            <a:r>
              <a:rPr lang="en-US" altLang="ko-KR" sz="1200" dirty="0" smtClean="0">
                <a:latin typeface="+mn-ea"/>
                <a:ea typeface="+mn-ea"/>
              </a:rPr>
              <a:t>‘</a:t>
            </a:r>
            <a:r>
              <a:rPr lang="ko-KR" altLang="en-US" sz="1200" dirty="0" smtClean="0">
                <a:latin typeface="+mn-ea"/>
                <a:ea typeface="+mn-ea"/>
              </a:rPr>
              <a:t>멀리 멀리 떠나고파</a:t>
            </a:r>
            <a:r>
              <a:rPr lang="en-US" altLang="ko-KR" sz="1200" dirty="0" smtClean="0">
                <a:latin typeface="+mn-ea"/>
                <a:ea typeface="+mn-ea"/>
              </a:rPr>
              <a:t>’ ‘</a:t>
            </a:r>
            <a:r>
              <a:rPr lang="ko-KR" altLang="en-US" sz="1200" dirty="0" smtClean="0">
                <a:latin typeface="+mn-ea"/>
                <a:ea typeface="+mn-ea"/>
              </a:rPr>
              <a:t>당연하지 않아</a:t>
            </a:r>
            <a:r>
              <a:rPr lang="en-US" altLang="ko-KR" sz="1200" dirty="0" smtClean="0">
                <a:latin typeface="+mn-ea"/>
                <a:ea typeface="+mn-ea"/>
              </a:rPr>
              <a:t>’ </a:t>
            </a:r>
            <a:r>
              <a:rPr lang="ko-KR" altLang="en-US" sz="1200" dirty="0" smtClean="0">
                <a:latin typeface="+mn-ea"/>
                <a:ea typeface="+mn-ea"/>
              </a:rPr>
              <a:t>발매</a:t>
            </a:r>
            <a:endParaRPr lang="en-US" altLang="ko-KR" sz="1200" dirty="0" smtClean="0">
              <a:latin typeface="+mn-ea"/>
              <a:ea typeface="+mn-ea"/>
            </a:endParaRPr>
          </a:p>
          <a:p>
            <a:pPr>
              <a:lnSpc>
                <a:spcPct val="150000"/>
              </a:lnSpc>
            </a:pPr>
            <a:r>
              <a:rPr lang="en-US" altLang="ko-KR" sz="1200" b="1" dirty="0" smtClean="0">
                <a:latin typeface="+mn-ea"/>
                <a:ea typeface="+mn-ea"/>
              </a:rPr>
              <a:t>2019</a:t>
            </a:r>
            <a:r>
              <a:rPr lang="ko-KR" altLang="en-US" sz="1200" b="1" dirty="0" smtClean="0">
                <a:latin typeface="+mn-ea"/>
                <a:ea typeface="+mn-ea"/>
              </a:rPr>
              <a:t>년</a:t>
            </a:r>
            <a:r>
              <a:rPr lang="ko-KR" altLang="en-US" sz="1200" dirty="0" smtClean="0">
                <a:latin typeface="+mn-ea"/>
                <a:ea typeface="+mn-ea"/>
              </a:rPr>
              <a:t> 여수 </a:t>
            </a:r>
            <a:r>
              <a:rPr lang="en-US" altLang="ko-KR" sz="1200" dirty="0" smtClean="0">
                <a:latin typeface="+mn-ea"/>
                <a:ea typeface="+mn-ea"/>
              </a:rPr>
              <a:t>MBC </a:t>
            </a:r>
            <a:r>
              <a:rPr lang="ko-KR" altLang="en-US" sz="1200" dirty="0" smtClean="0">
                <a:latin typeface="+mn-ea"/>
                <a:ea typeface="+mn-ea"/>
              </a:rPr>
              <a:t>연말특집 특별공연 초청방송 출연</a:t>
            </a:r>
            <a:endParaRPr lang="en-US" altLang="ko-KR" sz="1200" dirty="0" smtClean="0">
              <a:latin typeface="+mn-ea"/>
              <a:ea typeface="+mn-ea"/>
            </a:endParaRPr>
          </a:p>
          <a:p>
            <a:pPr>
              <a:lnSpc>
                <a:spcPct val="150000"/>
              </a:lnSpc>
            </a:pPr>
            <a:r>
              <a:rPr lang="en-US" altLang="ko-KR" sz="1200" b="1" dirty="0" smtClean="0">
                <a:latin typeface="+mn-ea"/>
                <a:ea typeface="+mn-ea"/>
              </a:rPr>
              <a:t>2019</a:t>
            </a:r>
            <a:r>
              <a:rPr lang="ko-KR" altLang="en-US" sz="1200" b="1" dirty="0" smtClean="0">
                <a:latin typeface="+mn-ea"/>
                <a:ea typeface="+mn-ea"/>
              </a:rPr>
              <a:t>년 </a:t>
            </a:r>
            <a:r>
              <a:rPr lang="ko-KR" altLang="en-US" sz="1200" dirty="0" smtClean="0">
                <a:latin typeface="+mn-ea"/>
                <a:ea typeface="+mn-ea"/>
              </a:rPr>
              <a:t>여수시 청년활동가 활동 중</a:t>
            </a:r>
            <a:endParaRPr lang="en-US" altLang="ko-KR" sz="1200" dirty="0" smtClean="0">
              <a:latin typeface="+mn-ea"/>
              <a:ea typeface="+mn-ea"/>
            </a:endParaRPr>
          </a:p>
          <a:p>
            <a:pPr>
              <a:lnSpc>
                <a:spcPct val="150000"/>
              </a:lnSpc>
            </a:pPr>
            <a:r>
              <a:rPr lang="en-US" altLang="ko-KR" sz="1200" b="1" dirty="0" smtClean="0">
                <a:latin typeface="+mn-ea"/>
                <a:ea typeface="+mn-ea"/>
              </a:rPr>
              <a:t>2019</a:t>
            </a:r>
            <a:r>
              <a:rPr lang="ko-KR" altLang="en-US" sz="1200" b="1" dirty="0" smtClean="0">
                <a:latin typeface="+mn-ea"/>
                <a:ea typeface="+mn-ea"/>
              </a:rPr>
              <a:t>년 </a:t>
            </a:r>
            <a:r>
              <a:rPr lang="ko-KR" altLang="en-US" sz="1200" dirty="0" smtClean="0">
                <a:latin typeface="+mn-ea"/>
                <a:ea typeface="+mn-ea"/>
              </a:rPr>
              <a:t>전남 도지사와의 간담회 식전 공연</a:t>
            </a:r>
            <a:endParaRPr lang="en-US" altLang="ko-KR" sz="1200" dirty="0" smtClean="0">
              <a:latin typeface="+mn-ea"/>
              <a:ea typeface="+mn-ea"/>
            </a:endParaRPr>
          </a:p>
          <a:p>
            <a:pPr>
              <a:lnSpc>
                <a:spcPct val="150000"/>
              </a:lnSpc>
            </a:pPr>
            <a:r>
              <a:rPr lang="en-US" altLang="ko-KR" sz="1200" b="1" dirty="0" smtClean="0">
                <a:latin typeface="+mn-ea"/>
                <a:ea typeface="+mn-ea"/>
              </a:rPr>
              <a:t>2019</a:t>
            </a:r>
            <a:r>
              <a:rPr lang="ko-KR" altLang="en-US" sz="1200" b="1" dirty="0" smtClean="0">
                <a:latin typeface="+mn-ea"/>
                <a:ea typeface="+mn-ea"/>
              </a:rPr>
              <a:t>년 </a:t>
            </a:r>
            <a:r>
              <a:rPr lang="ko-KR" altLang="en-US" sz="1200" dirty="0" err="1" smtClean="0">
                <a:latin typeface="+mn-ea"/>
                <a:ea typeface="+mn-ea"/>
              </a:rPr>
              <a:t>융복합예술퍼포밍</a:t>
            </a:r>
            <a:r>
              <a:rPr lang="ko-KR" altLang="en-US" sz="1200" dirty="0" smtClean="0">
                <a:latin typeface="+mn-ea"/>
                <a:ea typeface="+mn-ea"/>
              </a:rPr>
              <a:t> 그림책</a:t>
            </a:r>
            <a:r>
              <a:rPr lang="en-US" altLang="ko-KR" sz="1200" dirty="0" smtClean="0">
                <a:latin typeface="+mn-ea"/>
                <a:ea typeface="+mn-ea"/>
              </a:rPr>
              <a:t>[</a:t>
            </a:r>
            <a:r>
              <a:rPr lang="ko-KR" altLang="en-US" sz="1200" dirty="0" smtClean="0">
                <a:latin typeface="+mn-ea"/>
                <a:ea typeface="+mn-ea"/>
              </a:rPr>
              <a:t>리본</a:t>
            </a:r>
            <a:r>
              <a:rPr lang="en-US" altLang="ko-KR" sz="1200" dirty="0" smtClean="0">
                <a:latin typeface="+mn-ea"/>
                <a:ea typeface="+mn-ea"/>
              </a:rPr>
              <a:t>]</a:t>
            </a:r>
            <a:r>
              <a:rPr lang="ko-KR" altLang="en-US" sz="1200" dirty="0" smtClean="0">
                <a:latin typeface="+mn-ea"/>
                <a:ea typeface="+mn-ea"/>
              </a:rPr>
              <a:t>사운드 디자인</a:t>
            </a:r>
            <a:endParaRPr lang="en-US" altLang="ko-KR" sz="1200" dirty="0" smtClean="0">
              <a:latin typeface="+mn-ea"/>
              <a:ea typeface="+mn-ea"/>
            </a:endParaRPr>
          </a:p>
          <a:p>
            <a:pPr>
              <a:lnSpc>
                <a:spcPct val="150000"/>
              </a:lnSpc>
            </a:pPr>
            <a:r>
              <a:rPr lang="en-US" altLang="ko-KR" sz="1200" b="1" dirty="0" smtClean="0">
                <a:latin typeface="+mn-ea"/>
                <a:ea typeface="+mn-ea"/>
              </a:rPr>
              <a:t>2019</a:t>
            </a:r>
            <a:r>
              <a:rPr lang="ko-KR" altLang="en-US" sz="1200" b="1" dirty="0" smtClean="0">
                <a:latin typeface="+mn-ea"/>
                <a:ea typeface="+mn-ea"/>
              </a:rPr>
              <a:t>년 </a:t>
            </a:r>
            <a:r>
              <a:rPr lang="ko-KR" altLang="en-US" sz="1200" dirty="0" smtClean="0">
                <a:latin typeface="+mn-ea"/>
                <a:ea typeface="+mn-ea"/>
              </a:rPr>
              <a:t>전남 사회적 경제 한마당 축하공연</a:t>
            </a:r>
            <a:endParaRPr lang="en-US" altLang="ko-KR" sz="1200" dirty="0" smtClean="0">
              <a:latin typeface="+mn-ea"/>
              <a:ea typeface="+mn-ea"/>
            </a:endParaRPr>
          </a:p>
          <a:p>
            <a:pPr>
              <a:lnSpc>
                <a:spcPct val="150000"/>
              </a:lnSpc>
            </a:pPr>
            <a:r>
              <a:rPr lang="en-US" altLang="ko-KR" sz="1200" b="1" dirty="0" smtClean="0">
                <a:latin typeface="+mn-ea"/>
                <a:ea typeface="+mn-ea"/>
              </a:rPr>
              <a:t>2019</a:t>
            </a:r>
            <a:r>
              <a:rPr lang="ko-KR" altLang="en-US" sz="1200" b="1" dirty="0" smtClean="0">
                <a:latin typeface="+mn-ea"/>
                <a:ea typeface="+mn-ea"/>
              </a:rPr>
              <a:t>년 </a:t>
            </a:r>
            <a:r>
              <a:rPr lang="ko-KR" altLang="en-US" sz="1200" dirty="0" smtClean="0">
                <a:latin typeface="+mn-ea"/>
                <a:ea typeface="+mn-ea"/>
              </a:rPr>
              <a:t>여수시 사회적 경제 한마당 축하공연</a:t>
            </a:r>
            <a:endParaRPr lang="en-US" altLang="ko-KR" sz="1200" dirty="0" smtClean="0">
              <a:latin typeface="+mn-ea"/>
              <a:ea typeface="+mn-ea"/>
            </a:endParaRPr>
          </a:p>
          <a:p>
            <a:pPr>
              <a:lnSpc>
                <a:spcPct val="150000"/>
              </a:lnSpc>
            </a:pPr>
            <a:r>
              <a:rPr lang="en-US" altLang="ko-KR" sz="1200" b="1" dirty="0" smtClean="0">
                <a:latin typeface="+mn-ea"/>
                <a:ea typeface="+mn-ea"/>
              </a:rPr>
              <a:t>2019</a:t>
            </a:r>
            <a:r>
              <a:rPr lang="ko-KR" altLang="en-US" sz="1200" b="1" dirty="0" smtClean="0">
                <a:latin typeface="+mn-ea"/>
                <a:ea typeface="+mn-ea"/>
              </a:rPr>
              <a:t>년</a:t>
            </a:r>
            <a:r>
              <a:rPr lang="en-US" altLang="ko-KR" sz="1200" b="1" dirty="0" smtClean="0">
                <a:latin typeface="+mn-ea"/>
                <a:ea typeface="+mn-ea"/>
              </a:rPr>
              <a:t> </a:t>
            </a:r>
            <a:r>
              <a:rPr lang="ko-KR" altLang="en-US" sz="1200" dirty="0" smtClean="0">
                <a:latin typeface="+mn-ea"/>
                <a:ea typeface="+mn-ea"/>
              </a:rPr>
              <a:t>거북선 축제 </a:t>
            </a:r>
            <a:r>
              <a:rPr lang="ko-KR" altLang="en-US" sz="1200" dirty="0" err="1" smtClean="0">
                <a:latin typeface="+mn-ea"/>
                <a:ea typeface="+mn-ea"/>
              </a:rPr>
              <a:t>시전동</a:t>
            </a:r>
            <a:r>
              <a:rPr lang="ko-KR" altLang="en-US" sz="1200" dirty="0" smtClean="0">
                <a:latin typeface="+mn-ea"/>
                <a:ea typeface="+mn-ea"/>
              </a:rPr>
              <a:t> 청년밴드</a:t>
            </a:r>
            <a:endParaRPr lang="en-US" altLang="ko-KR" sz="1200" dirty="0" smtClean="0">
              <a:latin typeface="+mn-ea"/>
              <a:ea typeface="+mn-ea"/>
            </a:endParaRPr>
          </a:p>
          <a:p>
            <a:pPr>
              <a:lnSpc>
                <a:spcPct val="150000"/>
              </a:lnSpc>
            </a:pPr>
            <a:r>
              <a:rPr lang="en-US" altLang="ko-KR" sz="1200" b="1" dirty="0" smtClean="0">
                <a:latin typeface="+mn-ea"/>
                <a:ea typeface="+mn-ea"/>
              </a:rPr>
              <a:t>2019</a:t>
            </a:r>
            <a:r>
              <a:rPr lang="ko-KR" altLang="en-US" sz="1200" b="1" dirty="0" smtClean="0">
                <a:latin typeface="+mn-ea"/>
                <a:ea typeface="+mn-ea"/>
              </a:rPr>
              <a:t>년 </a:t>
            </a:r>
            <a:r>
              <a:rPr lang="ko-KR" altLang="en-US" sz="1200" dirty="0" smtClean="0">
                <a:latin typeface="+mn-ea"/>
                <a:ea typeface="+mn-ea"/>
              </a:rPr>
              <a:t>엄마의 마음으로 봉사단 </a:t>
            </a:r>
            <a:r>
              <a:rPr lang="ko-KR" altLang="en-US" sz="1200" dirty="0" err="1" smtClean="0">
                <a:latin typeface="+mn-ea"/>
                <a:ea typeface="+mn-ea"/>
              </a:rPr>
              <a:t>창단식</a:t>
            </a:r>
            <a:r>
              <a:rPr lang="ko-KR" altLang="en-US" sz="1200" dirty="0" smtClean="0">
                <a:latin typeface="+mn-ea"/>
                <a:ea typeface="+mn-ea"/>
              </a:rPr>
              <a:t> 식전공연</a:t>
            </a:r>
            <a:endParaRPr lang="en-US" altLang="ko-KR" sz="1200" dirty="0" smtClean="0">
              <a:latin typeface="+mn-ea"/>
              <a:ea typeface="+mn-ea"/>
            </a:endParaRPr>
          </a:p>
          <a:p>
            <a:pPr>
              <a:lnSpc>
                <a:spcPct val="150000"/>
              </a:lnSpc>
            </a:pPr>
            <a:r>
              <a:rPr lang="en-US" altLang="ko-KR" sz="1200" b="1" dirty="0" smtClean="0">
                <a:latin typeface="+mn-ea"/>
                <a:ea typeface="+mn-ea"/>
              </a:rPr>
              <a:t>2019</a:t>
            </a:r>
            <a:r>
              <a:rPr lang="ko-KR" altLang="en-US" sz="1200" b="1" dirty="0" smtClean="0">
                <a:latin typeface="+mn-ea"/>
                <a:ea typeface="+mn-ea"/>
              </a:rPr>
              <a:t>년 </a:t>
            </a:r>
            <a:r>
              <a:rPr lang="ko-KR" altLang="en-US" sz="1200" dirty="0" err="1" smtClean="0">
                <a:latin typeface="+mn-ea"/>
                <a:ea typeface="+mn-ea"/>
              </a:rPr>
              <a:t>시전동</a:t>
            </a:r>
            <a:r>
              <a:rPr lang="ko-KR" altLang="en-US" sz="1200" dirty="0" smtClean="0">
                <a:latin typeface="+mn-ea"/>
                <a:ea typeface="+mn-ea"/>
              </a:rPr>
              <a:t> 동화의거리 </a:t>
            </a:r>
            <a:r>
              <a:rPr lang="ko-KR" altLang="en-US" sz="1200" dirty="0" err="1" smtClean="0">
                <a:latin typeface="+mn-ea"/>
                <a:ea typeface="+mn-ea"/>
              </a:rPr>
              <a:t>창단식</a:t>
            </a:r>
            <a:r>
              <a:rPr lang="ko-KR" altLang="en-US" sz="1200" dirty="0" smtClean="0">
                <a:latin typeface="+mn-ea"/>
                <a:ea typeface="+mn-ea"/>
              </a:rPr>
              <a:t> 식전공연</a:t>
            </a:r>
            <a:endParaRPr lang="en-US" altLang="ko-KR" sz="1200" dirty="0" smtClean="0">
              <a:latin typeface="+mn-ea"/>
              <a:ea typeface="+mn-ea"/>
            </a:endParaRPr>
          </a:p>
          <a:p>
            <a:pPr>
              <a:lnSpc>
                <a:spcPct val="150000"/>
              </a:lnSpc>
            </a:pPr>
            <a:r>
              <a:rPr lang="en-US" altLang="ko-KR" sz="1200" b="1" dirty="0" smtClean="0">
                <a:latin typeface="+mn-ea"/>
                <a:ea typeface="+mn-ea"/>
              </a:rPr>
              <a:t>2019</a:t>
            </a:r>
            <a:r>
              <a:rPr lang="ko-KR" altLang="en-US" sz="1200" b="1" dirty="0" smtClean="0">
                <a:latin typeface="+mn-ea"/>
                <a:ea typeface="+mn-ea"/>
              </a:rPr>
              <a:t>년 </a:t>
            </a:r>
            <a:r>
              <a:rPr lang="ko-KR" altLang="en-US" sz="1200" dirty="0" err="1" smtClean="0">
                <a:latin typeface="+mn-ea"/>
                <a:ea typeface="+mn-ea"/>
              </a:rPr>
              <a:t>시전동</a:t>
            </a:r>
            <a:r>
              <a:rPr lang="ko-KR" altLang="en-US" sz="1200" dirty="0" smtClean="0">
                <a:latin typeface="+mn-ea"/>
                <a:ea typeface="+mn-ea"/>
              </a:rPr>
              <a:t> </a:t>
            </a:r>
            <a:r>
              <a:rPr lang="en-US" altLang="ko-KR" sz="1200" dirty="0" smtClean="0">
                <a:latin typeface="+mn-ea"/>
                <a:ea typeface="+mn-ea"/>
              </a:rPr>
              <a:t>5</a:t>
            </a:r>
            <a:r>
              <a:rPr lang="ko-KR" altLang="en-US" sz="1200" dirty="0" smtClean="0">
                <a:latin typeface="+mn-ea"/>
                <a:ea typeface="+mn-ea"/>
              </a:rPr>
              <a:t>월에 </a:t>
            </a:r>
            <a:r>
              <a:rPr lang="ko-KR" altLang="en-US" sz="1200" dirty="0" err="1" smtClean="0">
                <a:latin typeface="+mn-ea"/>
                <a:ea typeface="+mn-ea"/>
              </a:rPr>
              <a:t>프로포즈</a:t>
            </a:r>
            <a:r>
              <a:rPr lang="ko-KR" altLang="en-US" sz="1200" dirty="0" smtClean="0">
                <a:latin typeface="+mn-ea"/>
                <a:ea typeface="+mn-ea"/>
              </a:rPr>
              <a:t> 공연</a:t>
            </a:r>
            <a:endParaRPr lang="en-US" altLang="ko-KR" sz="1200" dirty="0" smtClean="0">
              <a:latin typeface="+mn-ea"/>
              <a:ea typeface="+mn-ea"/>
            </a:endParaRPr>
          </a:p>
          <a:p>
            <a:pPr>
              <a:lnSpc>
                <a:spcPct val="150000"/>
              </a:lnSpc>
            </a:pPr>
            <a:r>
              <a:rPr lang="en-US" altLang="ko-KR" sz="1200" b="1" dirty="0" smtClean="0">
                <a:latin typeface="+mn-ea"/>
                <a:ea typeface="+mn-ea"/>
              </a:rPr>
              <a:t>2019</a:t>
            </a:r>
            <a:r>
              <a:rPr lang="ko-KR" altLang="en-US" sz="1200" b="1" dirty="0" smtClean="0">
                <a:latin typeface="+mn-ea"/>
                <a:ea typeface="+mn-ea"/>
              </a:rPr>
              <a:t>년 </a:t>
            </a:r>
            <a:r>
              <a:rPr lang="ko-KR" altLang="en-US" sz="1200" dirty="0" smtClean="0">
                <a:latin typeface="+mn-ea"/>
                <a:ea typeface="+mn-ea"/>
              </a:rPr>
              <a:t>카페 </a:t>
            </a:r>
            <a:r>
              <a:rPr lang="en-US" altLang="ko-KR" sz="1200" dirty="0" smtClean="0">
                <a:latin typeface="+mn-ea"/>
                <a:ea typeface="+mn-ea"/>
              </a:rPr>
              <a:t>‘imi316’ </a:t>
            </a:r>
            <a:r>
              <a:rPr lang="ko-KR" altLang="en-US" sz="1200" dirty="0" smtClean="0">
                <a:latin typeface="+mn-ea"/>
                <a:ea typeface="+mn-ea"/>
              </a:rPr>
              <a:t>공연</a:t>
            </a:r>
            <a:endParaRPr lang="en-US" altLang="ko-KR" sz="1200" dirty="0" smtClean="0">
              <a:latin typeface="+mn-ea"/>
              <a:ea typeface="+mn-ea"/>
            </a:endParaRPr>
          </a:p>
          <a:p>
            <a:pPr>
              <a:lnSpc>
                <a:spcPct val="150000"/>
              </a:lnSpc>
            </a:pPr>
            <a:r>
              <a:rPr lang="en-US" altLang="ko-KR" sz="1200" b="1" dirty="0" smtClean="0">
                <a:latin typeface="+mn-ea"/>
                <a:ea typeface="+mn-ea"/>
              </a:rPr>
              <a:t>2019</a:t>
            </a:r>
            <a:r>
              <a:rPr lang="ko-KR" altLang="en-US" sz="1200" b="1" dirty="0" smtClean="0">
                <a:latin typeface="+mn-ea"/>
                <a:ea typeface="+mn-ea"/>
              </a:rPr>
              <a:t>년 </a:t>
            </a:r>
            <a:r>
              <a:rPr lang="ko-KR" altLang="en-US" sz="1200" dirty="0" smtClean="0">
                <a:latin typeface="+mn-ea"/>
                <a:ea typeface="+mn-ea"/>
              </a:rPr>
              <a:t>카페 </a:t>
            </a:r>
            <a:r>
              <a:rPr lang="en-US" altLang="ko-KR" sz="1200" dirty="0" smtClean="0">
                <a:latin typeface="+mn-ea"/>
                <a:ea typeface="+mn-ea"/>
              </a:rPr>
              <a:t>‘around1030’ </a:t>
            </a:r>
            <a:r>
              <a:rPr lang="ko-KR" altLang="en-US" sz="1200" dirty="0" smtClean="0">
                <a:latin typeface="+mn-ea"/>
                <a:ea typeface="+mn-ea"/>
              </a:rPr>
              <a:t>공연</a:t>
            </a:r>
            <a:endParaRPr lang="en-US" altLang="ko-KR" sz="1200" dirty="0" smtClean="0">
              <a:latin typeface="+mn-ea"/>
              <a:ea typeface="+mn-ea"/>
            </a:endParaRPr>
          </a:p>
          <a:p>
            <a:pPr>
              <a:lnSpc>
                <a:spcPct val="150000"/>
              </a:lnSpc>
            </a:pPr>
            <a:r>
              <a:rPr lang="en-US" altLang="ko-KR" sz="1200" b="1" dirty="0" smtClean="0">
                <a:latin typeface="+mn-ea"/>
                <a:ea typeface="+mn-ea"/>
              </a:rPr>
              <a:t>2019</a:t>
            </a:r>
            <a:r>
              <a:rPr lang="ko-KR" altLang="en-US" sz="1200" b="1" dirty="0" smtClean="0">
                <a:latin typeface="+mn-ea"/>
                <a:ea typeface="+mn-ea"/>
              </a:rPr>
              <a:t>년 </a:t>
            </a:r>
            <a:r>
              <a:rPr lang="ko-KR" altLang="en-US" sz="1200" dirty="0" smtClean="0">
                <a:latin typeface="+mn-ea"/>
                <a:ea typeface="+mn-ea"/>
              </a:rPr>
              <a:t>카페 </a:t>
            </a:r>
            <a:r>
              <a:rPr lang="en-US" altLang="ko-KR" sz="1200" dirty="0" smtClean="0">
                <a:latin typeface="+mn-ea"/>
                <a:ea typeface="+mn-ea"/>
              </a:rPr>
              <a:t>‘</a:t>
            </a:r>
            <a:r>
              <a:rPr lang="ko-KR" altLang="en-US" sz="1200" dirty="0" err="1" smtClean="0">
                <a:latin typeface="+mn-ea"/>
                <a:ea typeface="+mn-ea"/>
              </a:rPr>
              <a:t>알록</a:t>
            </a:r>
            <a:r>
              <a:rPr lang="ko-KR" altLang="en-US" sz="1200" dirty="0" smtClean="0">
                <a:latin typeface="+mn-ea"/>
                <a:ea typeface="+mn-ea"/>
              </a:rPr>
              <a:t> </a:t>
            </a:r>
            <a:r>
              <a:rPr lang="ko-KR" altLang="en-US" sz="1200" dirty="0" err="1" smtClean="0">
                <a:latin typeface="+mn-ea"/>
                <a:ea typeface="+mn-ea"/>
              </a:rPr>
              <a:t>달록</a:t>
            </a:r>
            <a:r>
              <a:rPr lang="ko-KR" altLang="en-US" sz="1200" dirty="0" smtClean="0">
                <a:latin typeface="+mn-ea"/>
                <a:ea typeface="+mn-ea"/>
              </a:rPr>
              <a:t> 테이블</a:t>
            </a:r>
            <a:r>
              <a:rPr lang="en-US" altLang="ko-KR" sz="1200" dirty="0" smtClean="0">
                <a:latin typeface="+mn-ea"/>
                <a:ea typeface="+mn-ea"/>
              </a:rPr>
              <a:t>’ </a:t>
            </a:r>
            <a:r>
              <a:rPr lang="ko-KR" altLang="en-US" sz="1200" dirty="0" smtClean="0">
                <a:latin typeface="+mn-ea"/>
                <a:ea typeface="+mn-ea"/>
              </a:rPr>
              <a:t>공연</a:t>
            </a:r>
            <a:endParaRPr lang="en-US" altLang="ko-KR" sz="1200" dirty="0" smtClean="0">
              <a:latin typeface="+mn-ea"/>
              <a:ea typeface="+mn-ea"/>
            </a:endParaRPr>
          </a:p>
          <a:p>
            <a:pPr>
              <a:lnSpc>
                <a:spcPct val="150000"/>
              </a:lnSpc>
            </a:pPr>
            <a:r>
              <a:rPr lang="en-US" altLang="ko-KR" sz="1200" b="1" dirty="0" smtClean="0">
                <a:latin typeface="+mn-ea"/>
                <a:ea typeface="+mn-ea"/>
              </a:rPr>
              <a:t>2019</a:t>
            </a:r>
            <a:r>
              <a:rPr lang="ko-KR" altLang="en-US" sz="1200" b="1" dirty="0" smtClean="0">
                <a:latin typeface="+mn-ea"/>
                <a:ea typeface="+mn-ea"/>
              </a:rPr>
              <a:t>년 </a:t>
            </a:r>
            <a:r>
              <a:rPr lang="ko-KR" altLang="en-US" sz="1200" dirty="0" smtClean="0">
                <a:latin typeface="+mn-ea"/>
                <a:ea typeface="+mn-ea"/>
              </a:rPr>
              <a:t>카페 </a:t>
            </a:r>
            <a:r>
              <a:rPr lang="en-US" altLang="ko-KR" sz="1200" dirty="0" smtClean="0">
                <a:latin typeface="+mn-ea"/>
                <a:ea typeface="+mn-ea"/>
              </a:rPr>
              <a:t>‘</a:t>
            </a:r>
            <a:r>
              <a:rPr lang="ko-KR" altLang="en-US" sz="1200" dirty="0" smtClean="0">
                <a:latin typeface="+mn-ea"/>
                <a:ea typeface="+mn-ea"/>
              </a:rPr>
              <a:t>오늘 우리의 온도</a:t>
            </a:r>
            <a:r>
              <a:rPr lang="en-US" altLang="ko-KR" sz="1200" dirty="0" smtClean="0">
                <a:latin typeface="+mn-ea"/>
                <a:ea typeface="+mn-ea"/>
              </a:rPr>
              <a:t>’ </a:t>
            </a:r>
            <a:r>
              <a:rPr lang="ko-KR" altLang="en-US" sz="1200" dirty="0" smtClean="0">
                <a:latin typeface="+mn-ea"/>
                <a:ea typeface="+mn-ea"/>
              </a:rPr>
              <a:t>공연</a:t>
            </a:r>
            <a:endParaRPr lang="en-US" altLang="ko-KR" sz="1200" dirty="0" smtClean="0">
              <a:latin typeface="+mn-ea"/>
              <a:ea typeface="+mn-ea"/>
            </a:endParaRPr>
          </a:p>
          <a:p>
            <a:pPr>
              <a:lnSpc>
                <a:spcPct val="150000"/>
              </a:lnSpc>
            </a:pPr>
            <a:r>
              <a:rPr lang="en-US" altLang="ko-KR" sz="1200" b="1" dirty="0" smtClean="0">
                <a:latin typeface="+mn-ea"/>
                <a:ea typeface="+mn-ea"/>
              </a:rPr>
              <a:t>2018</a:t>
            </a:r>
            <a:r>
              <a:rPr lang="ko-KR" altLang="en-US" sz="1200" b="1" dirty="0" smtClean="0">
                <a:latin typeface="+mn-ea"/>
                <a:ea typeface="+mn-ea"/>
              </a:rPr>
              <a:t>년 </a:t>
            </a:r>
            <a:r>
              <a:rPr lang="ko-KR" altLang="en-US" sz="1200" dirty="0" smtClean="0">
                <a:latin typeface="+mn-ea"/>
                <a:ea typeface="+mn-ea"/>
              </a:rPr>
              <a:t>청춘 </a:t>
            </a:r>
            <a:r>
              <a:rPr lang="ko-KR" altLang="en-US" sz="1200" dirty="0" err="1" smtClean="0">
                <a:latin typeface="+mn-ea"/>
                <a:ea typeface="+mn-ea"/>
              </a:rPr>
              <a:t>버스킹</a:t>
            </a:r>
            <a:r>
              <a:rPr lang="ko-KR" altLang="en-US" sz="1200" dirty="0" smtClean="0">
                <a:latin typeface="+mn-ea"/>
                <a:ea typeface="+mn-ea"/>
              </a:rPr>
              <a:t> 공연</a:t>
            </a:r>
            <a:endParaRPr lang="en-US" altLang="ko-KR" sz="1200" dirty="0" smtClean="0">
              <a:latin typeface="+mn-ea"/>
              <a:ea typeface="+mn-ea"/>
            </a:endParaRPr>
          </a:p>
          <a:p>
            <a:pPr>
              <a:lnSpc>
                <a:spcPct val="150000"/>
              </a:lnSpc>
            </a:pPr>
            <a:r>
              <a:rPr lang="en-US" altLang="ko-KR" sz="1200" b="1" dirty="0" smtClean="0">
                <a:latin typeface="+mn-ea"/>
                <a:ea typeface="+mn-ea"/>
              </a:rPr>
              <a:t>2018</a:t>
            </a:r>
            <a:r>
              <a:rPr lang="ko-KR" altLang="en-US" sz="1200" b="1" dirty="0" smtClean="0">
                <a:latin typeface="+mn-ea"/>
                <a:ea typeface="+mn-ea"/>
              </a:rPr>
              <a:t>년 </a:t>
            </a:r>
            <a:r>
              <a:rPr lang="ko-KR" altLang="en-US" sz="1200" dirty="0" smtClean="0">
                <a:latin typeface="+mn-ea"/>
                <a:ea typeface="+mn-ea"/>
              </a:rPr>
              <a:t>여수 엑스포 주관 마켓 행사 </a:t>
            </a:r>
            <a:r>
              <a:rPr lang="ko-KR" altLang="en-US" sz="1200" dirty="0" err="1" smtClean="0">
                <a:latin typeface="+mn-ea"/>
                <a:ea typeface="+mn-ea"/>
              </a:rPr>
              <a:t>버스킹</a:t>
            </a:r>
            <a:r>
              <a:rPr lang="ko-KR" altLang="en-US" sz="1200" dirty="0" smtClean="0">
                <a:latin typeface="+mn-ea"/>
                <a:ea typeface="+mn-ea"/>
              </a:rPr>
              <a:t> 공연</a:t>
            </a:r>
            <a:endParaRPr lang="en-US" altLang="ko-KR" sz="1200" dirty="0">
              <a:latin typeface="+mn-ea"/>
              <a:ea typeface="+mn-ea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512" y="1268760"/>
            <a:ext cx="3960440" cy="495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85662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3800872" y="251356"/>
            <a:ext cx="2232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b="1" dirty="0" err="1" smtClean="0">
                <a:latin typeface="+mn-ea"/>
                <a:ea typeface="+mn-ea"/>
              </a:rPr>
              <a:t>이향수</a:t>
            </a:r>
            <a:r>
              <a:rPr lang="ko-KR" altLang="en-US" b="1" dirty="0" smtClean="0">
                <a:latin typeface="+mn-ea"/>
                <a:ea typeface="+mn-ea"/>
              </a:rPr>
              <a:t> </a:t>
            </a:r>
            <a:r>
              <a:rPr lang="en-US" altLang="ko-KR" b="1" dirty="0" smtClean="0">
                <a:latin typeface="+mn-ea"/>
                <a:ea typeface="+mn-ea"/>
              </a:rPr>
              <a:t>(</a:t>
            </a:r>
            <a:r>
              <a:rPr lang="ko-KR" altLang="en-US" b="1" dirty="0" err="1" smtClean="0">
                <a:latin typeface="+mn-ea"/>
                <a:ea typeface="+mn-ea"/>
              </a:rPr>
              <a:t>트로트</a:t>
            </a:r>
            <a:r>
              <a:rPr lang="en-US" altLang="ko-KR" b="1" dirty="0" smtClean="0">
                <a:latin typeface="+mn-ea"/>
                <a:ea typeface="+mn-ea"/>
              </a:rPr>
              <a:t>)</a:t>
            </a:r>
            <a:endParaRPr lang="ko-KR" altLang="en-US" b="1" dirty="0">
              <a:latin typeface="+mn-ea"/>
              <a:ea typeface="+mn-ea"/>
            </a:endParaRPr>
          </a:p>
        </p:txBody>
      </p:sp>
      <p:cxnSp>
        <p:nvCxnSpPr>
          <p:cNvPr id="10" name="직선 연결선 9"/>
          <p:cNvCxnSpPr/>
          <p:nvPr/>
        </p:nvCxnSpPr>
        <p:spPr>
          <a:xfrm flipV="1">
            <a:off x="3512840" y="654510"/>
            <a:ext cx="2736304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4972123" y="980728"/>
            <a:ext cx="4229349" cy="4955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latinLnBrk="0">
              <a:lnSpc>
                <a:spcPct val="250000"/>
              </a:lnSpc>
              <a:buFontTx/>
              <a:buNone/>
              <a:defRPr sz="1400">
                <a:latin typeface="맑은 고딕" charset="0"/>
                <a:ea typeface="맑은 고딕" charset="0"/>
                <a:cs typeface="맑은 고딕" charset="0"/>
              </a:defRPr>
            </a:pPr>
            <a:r>
              <a:rPr lang="ko-KR" altLang="en-US" sz="1600" b="1" dirty="0" smtClean="0">
                <a:latin typeface="+mn-ea"/>
                <a:ea typeface="+mn-ea"/>
                <a:cs typeface="맑은 고딕" charset="0"/>
              </a:rPr>
              <a:t>활동경력 및 앨범 </a:t>
            </a:r>
            <a:endParaRPr lang="en-US" altLang="ko-KR" sz="1600" b="1" dirty="0" smtClean="0">
              <a:latin typeface="+mn-ea"/>
              <a:ea typeface="+mn-ea"/>
              <a:cs typeface="맑은 고딕" charset="0"/>
            </a:endParaRPr>
          </a:p>
          <a:p>
            <a:pPr marL="0" indent="0" latinLnBrk="0">
              <a:lnSpc>
                <a:spcPct val="300000"/>
              </a:lnSpc>
              <a:buFontTx/>
              <a:buNone/>
              <a:defRPr sz="1400">
                <a:latin typeface="맑은 고딕" charset="0"/>
                <a:ea typeface="맑은 고딕" charset="0"/>
                <a:cs typeface="맑은 고딕" charset="0"/>
              </a:defRPr>
            </a:pPr>
            <a:r>
              <a:rPr lang="en-US" altLang="ko-KR" sz="1200" b="1" dirty="0" smtClean="0">
                <a:latin typeface="+mn-ea"/>
                <a:ea typeface="+mn-ea"/>
                <a:cs typeface="맑은 고딕" charset="0"/>
              </a:rPr>
              <a:t>2018</a:t>
            </a:r>
            <a:r>
              <a:rPr lang="ko-KR" altLang="en-US" sz="1200" b="1" dirty="0" smtClean="0">
                <a:latin typeface="+mn-ea"/>
                <a:ea typeface="+mn-ea"/>
                <a:cs typeface="맑은 고딕" charset="0"/>
              </a:rPr>
              <a:t>년</a:t>
            </a:r>
            <a:r>
              <a:rPr lang="en-US" altLang="ko-KR" sz="1200" b="1" dirty="0" smtClean="0">
                <a:latin typeface="+mn-ea"/>
                <a:ea typeface="+mn-ea"/>
                <a:cs typeface="맑은 고딕" charset="0"/>
              </a:rPr>
              <a:t> </a:t>
            </a:r>
            <a:r>
              <a:rPr lang="en-US" altLang="ko-KR" sz="1200" dirty="0" smtClean="0">
                <a:latin typeface="+mn-ea"/>
                <a:ea typeface="+mn-ea"/>
                <a:cs typeface="맑은 고딕" charset="0"/>
              </a:rPr>
              <a:t>1</a:t>
            </a:r>
            <a:r>
              <a:rPr lang="ko-KR" altLang="en-US" sz="1200" dirty="0" smtClean="0">
                <a:latin typeface="+mn-ea"/>
                <a:ea typeface="+mn-ea"/>
                <a:cs typeface="맑은 고딕" charset="0"/>
              </a:rPr>
              <a:t>집 발매</a:t>
            </a:r>
            <a:endParaRPr lang="en-US" altLang="ko-KR" sz="1200" dirty="0" smtClean="0">
              <a:latin typeface="+mn-ea"/>
              <a:ea typeface="+mn-ea"/>
              <a:cs typeface="맑은 고딕" charset="0"/>
            </a:endParaRPr>
          </a:p>
          <a:p>
            <a:pPr marL="0" indent="0" latinLnBrk="0">
              <a:lnSpc>
                <a:spcPct val="250000"/>
              </a:lnSpc>
              <a:buFontTx/>
              <a:buNone/>
              <a:defRPr sz="1400">
                <a:latin typeface="맑은 고딕" charset="0"/>
                <a:ea typeface="맑은 고딕" charset="0"/>
                <a:cs typeface="맑은 고딕" charset="0"/>
              </a:defRPr>
            </a:pPr>
            <a:r>
              <a:rPr lang="en-US" altLang="ko-KR" sz="1200" b="1" dirty="0" smtClean="0">
                <a:latin typeface="+mn-ea"/>
                <a:ea typeface="+mn-ea"/>
                <a:cs typeface="맑은 고딕" charset="0"/>
              </a:rPr>
              <a:t>2019 </a:t>
            </a:r>
            <a:r>
              <a:rPr lang="ko-KR" altLang="en-US" sz="1200" b="1" dirty="0" smtClean="0">
                <a:latin typeface="+mn-ea"/>
                <a:ea typeface="+mn-ea"/>
                <a:cs typeface="맑은 고딕" charset="0"/>
              </a:rPr>
              <a:t>년 </a:t>
            </a:r>
            <a:r>
              <a:rPr lang="ko-KR" altLang="en-US" sz="1200" dirty="0" smtClean="0">
                <a:latin typeface="+mn-ea"/>
                <a:ea typeface="+mn-ea"/>
                <a:cs typeface="맑은 고딕" charset="0"/>
              </a:rPr>
              <a:t>아침마당 </a:t>
            </a:r>
            <a:r>
              <a:rPr lang="ko-KR" altLang="en-US" sz="1200" dirty="0" err="1" smtClean="0">
                <a:latin typeface="+mn-ea"/>
                <a:ea typeface="+mn-ea"/>
                <a:cs typeface="맑은 고딕" charset="0"/>
              </a:rPr>
              <a:t>꿈의도전</a:t>
            </a:r>
            <a:r>
              <a:rPr lang="ko-KR" altLang="en-US" sz="1200" dirty="0" smtClean="0">
                <a:latin typeface="+mn-ea"/>
                <a:ea typeface="+mn-ea"/>
                <a:cs typeface="맑은 고딕" charset="0"/>
              </a:rPr>
              <a:t> </a:t>
            </a:r>
            <a:r>
              <a:rPr lang="en-US" altLang="ko-KR" sz="1200" dirty="0" smtClean="0">
                <a:latin typeface="+mn-ea"/>
                <a:ea typeface="+mn-ea"/>
                <a:cs typeface="맑은 고딕" charset="0"/>
              </a:rPr>
              <a:t>2</a:t>
            </a:r>
            <a:r>
              <a:rPr lang="ko-KR" altLang="en-US" sz="1200" dirty="0" smtClean="0">
                <a:latin typeface="+mn-ea"/>
                <a:ea typeface="+mn-ea"/>
                <a:cs typeface="맑은 고딕" charset="0"/>
              </a:rPr>
              <a:t>회 출연</a:t>
            </a:r>
            <a:endParaRPr lang="en-US" altLang="ko-KR" sz="1200" dirty="0" smtClean="0">
              <a:latin typeface="+mn-ea"/>
              <a:ea typeface="+mn-ea"/>
              <a:cs typeface="맑은 고딕" charset="0"/>
            </a:endParaRPr>
          </a:p>
          <a:p>
            <a:pPr marL="0" indent="0" latinLnBrk="0">
              <a:lnSpc>
                <a:spcPct val="250000"/>
              </a:lnSpc>
              <a:buFontTx/>
              <a:buNone/>
              <a:defRPr sz="1400">
                <a:latin typeface="맑은 고딕" charset="0"/>
                <a:ea typeface="맑은 고딕" charset="0"/>
                <a:cs typeface="맑은 고딕" charset="0"/>
              </a:defRPr>
            </a:pPr>
            <a:r>
              <a:rPr lang="en-US" altLang="ko-KR" sz="1200" b="1" dirty="0" smtClean="0">
                <a:latin typeface="+mn-ea"/>
                <a:ea typeface="+mn-ea"/>
                <a:cs typeface="맑은 고딕" charset="0"/>
              </a:rPr>
              <a:t>2019 </a:t>
            </a:r>
            <a:r>
              <a:rPr lang="ko-KR" altLang="en-US" sz="1200" b="1" dirty="0" smtClean="0">
                <a:latin typeface="+mn-ea"/>
                <a:ea typeface="+mn-ea"/>
                <a:cs typeface="맑은 고딕" charset="0"/>
              </a:rPr>
              <a:t>년 </a:t>
            </a:r>
            <a:r>
              <a:rPr lang="en-US" altLang="ko-KR" sz="1200" b="1" dirty="0" smtClean="0">
                <a:latin typeface="+mn-ea"/>
                <a:ea typeface="+mn-ea"/>
                <a:cs typeface="맑은 고딕" charset="0"/>
              </a:rPr>
              <a:t>SBS</a:t>
            </a:r>
            <a:r>
              <a:rPr lang="en-US" altLang="ko-KR" sz="1200" dirty="0" smtClean="0">
                <a:latin typeface="+mn-ea"/>
                <a:ea typeface="+mn-ea"/>
                <a:cs typeface="맑은 고딕" charset="0"/>
              </a:rPr>
              <a:t>  </a:t>
            </a:r>
            <a:r>
              <a:rPr lang="ko-KR" altLang="en-US" sz="1200" dirty="0" err="1" smtClean="0">
                <a:latin typeface="+mn-ea"/>
                <a:ea typeface="+mn-ea"/>
                <a:cs typeface="맑은 고딕" charset="0"/>
              </a:rPr>
              <a:t>탑텐가요</a:t>
            </a:r>
            <a:r>
              <a:rPr lang="ko-KR" altLang="en-US" sz="1200" dirty="0" smtClean="0">
                <a:latin typeface="+mn-ea"/>
                <a:ea typeface="+mn-ea"/>
                <a:cs typeface="맑은 고딕" charset="0"/>
              </a:rPr>
              <a:t> 출연</a:t>
            </a:r>
            <a:endParaRPr lang="en-US" altLang="ko-KR" sz="1200" dirty="0" smtClean="0">
              <a:latin typeface="+mn-ea"/>
              <a:ea typeface="+mn-ea"/>
              <a:cs typeface="맑은 고딕" charset="0"/>
            </a:endParaRPr>
          </a:p>
          <a:p>
            <a:pPr marL="0" indent="0" latinLnBrk="0">
              <a:lnSpc>
                <a:spcPct val="250000"/>
              </a:lnSpc>
              <a:buFontTx/>
              <a:buNone/>
              <a:defRPr sz="1400">
                <a:latin typeface="맑은 고딕" charset="0"/>
                <a:ea typeface="맑은 고딕" charset="0"/>
                <a:cs typeface="맑은 고딕" charset="0"/>
              </a:defRPr>
            </a:pPr>
            <a:r>
              <a:rPr lang="en-US" altLang="ko-KR" sz="1200" b="1" dirty="0" smtClean="0">
                <a:latin typeface="+mn-ea"/>
                <a:ea typeface="+mn-ea"/>
                <a:cs typeface="맑은 고딕" charset="0"/>
              </a:rPr>
              <a:t>2019</a:t>
            </a:r>
            <a:r>
              <a:rPr lang="ko-KR" altLang="en-US" sz="1200" b="1" dirty="0" smtClean="0">
                <a:latin typeface="+mn-ea"/>
                <a:ea typeface="+mn-ea"/>
                <a:cs typeface="맑은 고딕" charset="0"/>
              </a:rPr>
              <a:t>년 </a:t>
            </a:r>
            <a:r>
              <a:rPr lang="en-US" altLang="ko-KR" sz="1200" b="1" dirty="0" smtClean="0">
                <a:latin typeface="+mn-ea"/>
                <a:ea typeface="+mn-ea"/>
                <a:cs typeface="맑은 고딕" charset="0"/>
              </a:rPr>
              <a:t> </a:t>
            </a:r>
            <a:r>
              <a:rPr lang="ko-KR" altLang="en-US" sz="1200" dirty="0" err="1" smtClean="0">
                <a:latin typeface="+mn-ea"/>
                <a:ea typeface="+mn-ea"/>
                <a:cs typeface="맑은 고딕" charset="0"/>
              </a:rPr>
              <a:t>아이넷</a:t>
            </a:r>
            <a:r>
              <a:rPr lang="ko-KR" altLang="en-US" sz="1200" dirty="0" smtClean="0">
                <a:latin typeface="+mn-ea"/>
                <a:ea typeface="+mn-ea"/>
                <a:cs typeface="맑은 고딕" charset="0"/>
              </a:rPr>
              <a:t> 방송 출연</a:t>
            </a:r>
            <a:endParaRPr lang="en-US" altLang="ko-KR" sz="1200" dirty="0" smtClean="0">
              <a:latin typeface="+mn-ea"/>
              <a:ea typeface="+mn-ea"/>
              <a:cs typeface="맑은 고딕" charset="0"/>
            </a:endParaRPr>
          </a:p>
          <a:p>
            <a:pPr marL="0" indent="0" latinLnBrk="0">
              <a:lnSpc>
                <a:spcPct val="250000"/>
              </a:lnSpc>
              <a:buFontTx/>
              <a:buNone/>
              <a:defRPr sz="1400">
                <a:latin typeface="맑은 고딕" charset="0"/>
                <a:ea typeface="맑은 고딕" charset="0"/>
                <a:cs typeface="맑은 고딕" charset="0"/>
              </a:defRPr>
            </a:pPr>
            <a:r>
              <a:rPr lang="en-US" altLang="ko-KR" sz="1200" b="1" dirty="0" smtClean="0">
                <a:latin typeface="+mn-ea"/>
                <a:ea typeface="+mn-ea"/>
                <a:cs typeface="맑은 고딕" charset="0"/>
              </a:rPr>
              <a:t>2020</a:t>
            </a:r>
            <a:r>
              <a:rPr lang="ko-KR" altLang="en-US" sz="1200" b="1" dirty="0" smtClean="0">
                <a:latin typeface="+mn-ea"/>
                <a:ea typeface="+mn-ea"/>
                <a:cs typeface="맑은 고딕" charset="0"/>
              </a:rPr>
              <a:t>년 </a:t>
            </a:r>
            <a:r>
              <a:rPr lang="en-US" altLang="ko-KR" sz="1200" b="1" dirty="0" smtClean="0">
                <a:latin typeface="+mn-ea"/>
                <a:ea typeface="+mn-ea"/>
                <a:cs typeface="맑은 고딕" charset="0"/>
              </a:rPr>
              <a:t> KBS</a:t>
            </a:r>
            <a:r>
              <a:rPr lang="en-US" altLang="ko-KR" sz="1200" dirty="0" smtClean="0">
                <a:latin typeface="+mn-ea"/>
                <a:ea typeface="+mn-ea"/>
                <a:cs typeface="맑은 고딕" charset="0"/>
              </a:rPr>
              <a:t>  </a:t>
            </a:r>
            <a:r>
              <a:rPr lang="ko-KR" altLang="en-US" sz="1200" dirty="0" err="1" smtClean="0">
                <a:latin typeface="+mn-ea"/>
                <a:ea typeface="+mn-ea"/>
                <a:cs typeface="맑은 고딕" charset="0"/>
              </a:rPr>
              <a:t>생생정보</a:t>
            </a:r>
            <a:r>
              <a:rPr lang="ko-KR" altLang="en-US" sz="1200" dirty="0" smtClean="0">
                <a:latin typeface="+mn-ea"/>
                <a:ea typeface="+mn-ea"/>
                <a:cs typeface="맑은 고딕" charset="0"/>
              </a:rPr>
              <a:t> 출연</a:t>
            </a:r>
            <a:endParaRPr lang="en-US" altLang="ko-KR" sz="1200" dirty="0" smtClean="0">
              <a:latin typeface="+mn-ea"/>
              <a:ea typeface="+mn-ea"/>
              <a:cs typeface="맑은 고딕" charset="0"/>
            </a:endParaRPr>
          </a:p>
          <a:p>
            <a:pPr marL="0" indent="0" latinLnBrk="0">
              <a:lnSpc>
                <a:spcPct val="250000"/>
              </a:lnSpc>
              <a:buFontTx/>
              <a:buNone/>
              <a:defRPr sz="1400">
                <a:latin typeface="맑은 고딕" charset="0"/>
                <a:ea typeface="맑은 고딕" charset="0"/>
                <a:cs typeface="맑은 고딕" charset="0"/>
              </a:defRPr>
            </a:pPr>
            <a:r>
              <a:rPr lang="en-US" altLang="ko-KR" sz="1200" b="1" dirty="0" smtClean="0">
                <a:latin typeface="+mn-ea"/>
                <a:ea typeface="+mn-ea"/>
                <a:cs typeface="맑은 고딕" charset="0"/>
              </a:rPr>
              <a:t>2021</a:t>
            </a:r>
            <a:r>
              <a:rPr lang="ko-KR" altLang="en-US" sz="1200" b="1" dirty="0" smtClean="0">
                <a:latin typeface="+mn-ea"/>
                <a:ea typeface="+mn-ea"/>
                <a:cs typeface="맑은 고딕" charset="0"/>
              </a:rPr>
              <a:t>년 </a:t>
            </a:r>
            <a:r>
              <a:rPr lang="ko-KR" altLang="en-US" sz="1200" dirty="0" smtClean="0">
                <a:latin typeface="+mn-ea"/>
                <a:ea typeface="+mn-ea"/>
                <a:cs typeface="맑은 고딕" charset="0"/>
              </a:rPr>
              <a:t>광주 </a:t>
            </a:r>
            <a:r>
              <a:rPr lang="en-US" altLang="ko-KR" sz="1200" b="1" dirty="0" smtClean="0">
                <a:latin typeface="+mn-ea"/>
                <a:ea typeface="+mn-ea"/>
                <a:cs typeface="맑은 고딕" charset="0"/>
              </a:rPr>
              <a:t>KBS</a:t>
            </a:r>
            <a:r>
              <a:rPr lang="en-US" altLang="ko-KR" sz="1200" dirty="0" smtClean="0">
                <a:latin typeface="+mn-ea"/>
                <a:ea typeface="+mn-ea"/>
                <a:cs typeface="맑은 고딕" charset="0"/>
              </a:rPr>
              <a:t> </a:t>
            </a:r>
            <a:r>
              <a:rPr lang="ko-KR" altLang="en-US" sz="1200" dirty="0" err="1" smtClean="0">
                <a:latin typeface="+mn-ea"/>
                <a:ea typeface="+mn-ea"/>
                <a:cs typeface="맑은 고딕" charset="0"/>
              </a:rPr>
              <a:t>열린마당</a:t>
            </a:r>
            <a:r>
              <a:rPr lang="ko-KR" altLang="en-US" sz="1200" dirty="0" smtClean="0">
                <a:latin typeface="+mn-ea"/>
                <a:ea typeface="+mn-ea"/>
                <a:cs typeface="맑은 고딕" charset="0"/>
              </a:rPr>
              <a:t> 출연</a:t>
            </a:r>
            <a:endParaRPr lang="en-US" altLang="ko-KR" sz="1200" dirty="0" smtClean="0">
              <a:latin typeface="+mn-ea"/>
              <a:ea typeface="+mn-ea"/>
              <a:cs typeface="맑은 고딕" charset="0"/>
            </a:endParaRPr>
          </a:p>
          <a:p>
            <a:pPr marL="0" indent="0" latinLnBrk="0">
              <a:lnSpc>
                <a:spcPct val="250000"/>
              </a:lnSpc>
              <a:buFontTx/>
              <a:buNone/>
              <a:defRPr sz="1400">
                <a:latin typeface="맑은 고딕" charset="0"/>
                <a:ea typeface="맑은 고딕" charset="0"/>
                <a:cs typeface="맑은 고딕" charset="0"/>
              </a:defRPr>
            </a:pPr>
            <a:r>
              <a:rPr lang="en-US" altLang="ko-KR" sz="1200" b="1" dirty="0" smtClean="0">
                <a:latin typeface="+mn-ea"/>
                <a:ea typeface="+mn-ea"/>
                <a:cs typeface="맑은 고딕" charset="0"/>
              </a:rPr>
              <a:t>2021</a:t>
            </a:r>
            <a:r>
              <a:rPr lang="ko-KR" altLang="en-US" sz="1200" b="1" dirty="0" smtClean="0">
                <a:latin typeface="+mn-ea"/>
                <a:ea typeface="+mn-ea"/>
                <a:cs typeface="맑은 고딕" charset="0"/>
              </a:rPr>
              <a:t>년 </a:t>
            </a:r>
            <a:r>
              <a:rPr lang="ko-KR" altLang="en-US" sz="1200" dirty="0" smtClean="0">
                <a:latin typeface="+mn-ea"/>
                <a:ea typeface="+mn-ea"/>
                <a:cs typeface="맑은 고딕" charset="0"/>
              </a:rPr>
              <a:t>복지</a:t>
            </a:r>
            <a:r>
              <a:rPr lang="en-US" altLang="ko-KR" sz="1200" dirty="0" smtClean="0">
                <a:latin typeface="+mn-ea"/>
                <a:ea typeface="+mn-ea"/>
                <a:cs typeface="맑은 고딕" charset="0"/>
              </a:rPr>
              <a:t>TV </a:t>
            </a:r>
            <a:r>
              <a:rPr lang="ko-KR" altLang="en-US" sz="1200" dirty="0" err="1" smtClean="0">
                <a:latin typeface="+mn-ea"/>
                <a:ea typeface="+mn-ea"/>
                <a:cs typeface="맑은 고딕" charset="0"/>
              </a:rPr>
              <a:t>가요탑텐</a:t>
            </a:r>
            <a:r>
              <a:rPr lang="ko-KR" altLang="en-US" sz="1200" dirty="0" smtClean="0">
                <a:latin typeface="+mn-ea"/>
                <a:ea typeface="+mn-ea"/>
                <a:cs typeface="맑은 고딕" charset="0"/>
              </a:rPr>
              <a:t> 전속출연 중</a:t>
            </a:r>
            <a:endParaRPr lang="en-US" altLang="ko-KR" sz="1200" dirty="0" smtClean="0">
              <a:latin typeface="+mn-ea"/>
              <a:ea typeface="+mn-ea"/>
              <a:cs typeface="맑은 고딕" charset="0"/>
            </a:endParaRPr>
          </a:p>
          <a:p>
            <a:pPr marL="0" indent="0" latinLnBrk="0">
              <a:lnSpc>
                <a:spcPct val="250000"/>
              </a:lnSpc>
              <a:buFontTx/>
              <a:buNone/>
              <a:defRPr sz="1400">
                <a:latin typeface="맑은 고딕" charset="0"/>
                <a:ea typeface="맑은 고딕" charset="0"/>
                <a:cs typeface="맑은 고딕" charset="0"/>
              </a:defRPr>
            </a:pPr>
            <a:r>
              <a:rPr lang="en-US" altLang="ko-KR" sz="1200" b="1" dirty="0" smtClean="0">
                <a:latin typeface="+mn-ea"/>
                <a:ea typeface="+mn-ea"/>
                <a:cs typeface="맑은 고딕" charset="0"/>
              </a:rPr>
              <a:t>2019-2021</a:t>
            </a:r>
            <a:r>
              <a:rPr lang="ko-KR" altLang="en-US" sz="1200" b="1" dirty="0" smtClean="0">
                <a:latin typeface="+mn-ea"/>
                <a:ea typeface="+mn-ea"/>
                <a:cs typeface="맑은 고딕" charset="0"/>
              </a:rPr>
              <a:t>년 </a:t>
            </a:r>
            <a:r>
              <a:rPr lang="en-US" altLang="ko-KR" sz="1200" b="1" dirty="0" smtClean="0">
                <a:latin typeface="+mn-ea"/>
                <a:ea typeface="+mn-ea"/>
                <a:cs typeface="맑은 고딕" charset="0"/>
              </a:rPr>
              <a:t>. </a:t>
            </a:r>
            <a:r>
              <a:rPr lang="ko-KR" altLang="en-US" sz="1200" dirty="0" smtClean="0">
                <a:latin typeface="+mn-ea"/>
                <a:ea typeface="+mn-ea"/>
                <a:cs typeface="맑은 고딕" charset="0"/>
              </a:rPr>
              <a:t>현</a:t>
            </a:r>
            <a:r>
              <a:rPr lang="en-US" altLang="ko-KR" sz="1200" dirty="0" smtClean="0">
                <a:latin typeface="+mn-ea"/>
                <a:ea typeface="+mn-ea"/>
                <a:cs typeface="맑은 고딕" charset="0"/>
              </a:rPr>
              <a:t>) </a:t>
            </a:r>
            <a:r>
              <a:rPr lang="en-US" altLang="ko-KR" sz="1200" b="1" dirty="0" smtClean="0">
                <a:latin typeface="+mn-ea"/>
                <a:ea typeface="+mn-ea"/>
                <a:cs typeface="맑은 고딕" charset="0"/>
              </a:rPr>
              <a:t>SBS</a:t>
            </a:r>
            <a:r>
              <a:rPr lang="en-US" altLang="ko-KR" sz="1200" dirty="0" smtClean="0">
                <a:latin typeface="+mn-ea"/>
                <a:ea typeface="+mn-ea"/>
                <a:cs typeface="맑은 고딕" charset="0"/>
              </a:rPr>
              <a:t> ,  </a:t>
            </a:r>
            <a:r>
              <a:rPr lang="en-US" altLang="ko-KR" sz="1200" b="1" dirty="0" smtClean="0">
                <a:latin typeface="+mn-ea"/>
                <a:ea typeface="+mn-ea"/>
                <a:cs typeface="맑은 고딕" charset="0"/>
              </a:rPr>
              <a:t>KBS</a:t>
            </a:r>
            <a:r>
              <a:rPr lang="en-US" altLang="ko-KR" sz="1200" dirty="0" smtClean="0">
                <a:latin typeface="+mn-ea"/>
                <a:ea typeface="+mn-ea"/>
                <a:cs typeface="맑은 고딕" charset="0"/>
              </a:rPr>
              <a:t> , </a:t>
            </a:r>
            <a:r>
              <a:rPr lang="en-US" altLang="ko-KR" sz="1200" b="1" dirty="0" smtClean="0">
                <a:latin typeface="+mn-ea"/>
                <a:ea typeface="+mn-ea"/>
                <a:cs typeface="맑은 고딕" charset="0"/>
              </a:rPr>
              <a:t>MBC</a:t>
            </a:r>
            <a:r>
              <a:rPr lang="en-US" altLang="ko-KR" sz="1200" dirty="0" smtClean="0">
                <a:latin typeface="+mn-ea"/>
                <a:ea typeface="+mn-ea"/>
                <a:cs typeface="맑은 고딕" charset="0"/>
              </a:rPr>
              <a:t> </a:t>
            </a:r>
            <a:r>
              <a:rPr lang="ko-KR" altLang="en-US" sz="1200" dirty="0" smtClean="0">
                <a:latin typeface="+mn-ea"/>
                <a:ea typeface="+mn-ea"/>
                <a:cs typeface="맑은 고딕" charset="0"/>
              </a:rPr>
              <a:t>교통방송 </a:t>
            </a:r>
            <a:r>
              <a:rPr lang="ko-KR" altLang="en-US" sz="1200" dirty="0" err="1" smtClean="0">
                <a:latin typeface="+mn-ea"/>
                <a:ea typeface="+mn-ea"/>
                <a:cs typeface="맑은 고딕" charset="0"/>
              </a:rPr>
              <a:t>출연중</a:t>
            </a:r>
            <a:endParaRPr lang="en-US" altLang="ko-KR" sz="1200" dirty="0" smtClean="0">
              <a:latin typeface="+mn-ea"/>
              <a:ea typeface="+mn-ea"/>
              <a:cs typeface="맑은 고딕" charset="0"/>
            </a:endParaRPr>
          </a:p>
          <a:p>
            <a:pPr marL="0" indent="0" latinLnBrk="0">
              <a:lnSpc>
                <a:spcPct val="250000"/>
              </a:lnSpc>
              <a:buFontTx/>
              <a:buNone/>
              <a:defRPr sz="1400">
                <a:latin typeface="맑은 고딕" charset="0"/>
                <a:ea typeface="맑은 고딕" charset="0"/>
                <a:cs typeface="맑은 고딕" charset="0"/>
              </a:defRPr>
            </a:pPr>
            <a:endParaRPr lang="en-US" altLang="ko-KR" sz="1200" b="1" dirty="0" smtClean="0">
              <a:latin typeface="+mn-ea"/>
              <a:ea typeface="+mn-ea"/>
              <a:cs typeface="맑은 고딕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520" y="980729"/>
            <a:ext cx="3888432" cy="52329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20350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3584848" y="251356"/>
            <a:ext cx="30963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b="1" dirty="0" smtClean="0">
                <a:latin typeface="+mn-ea"/>
                <a:ea typeface="+mn-ea"/>
              </a:rPr>
              <a:t>최가은 </a:t>
            </a:r>
            <a:r>
              <a:rPr lang="en-US" altLang="ko-KR" b="1" dirty="0" smtClean="0">
                <a:latin typeface="+mn-ea"/>
                <a:ea typeface="+mn-ea"/>
              </a:rPr>
              <a:t>(</a:t>
            </a:r>
            <a:r>
              <a:rPr lang="ko-KR" altLang="en-US" b="1" dirty="0" smtClean="0">
                <a:latin typeface="+mn-ea"/>
                <a:ea typeface="+mn-ea"/>
              </a:rPr>
              <a:t>보컬</a:t>
            </a:r>
            <a:r>
              <a:rPr lang="en-US" altLang="ko-KR" b="1" dirty="0" smtClean="0">
                <a:latin typeface="+mn-ea"/>
                <a:ea typeface="+mn-ea"/>
              </a:rPr>
              <a:t>)</a:t>
            </a:r>
            <a:endParaRPr lang="ko-KR" altLang="en-US" b="1" dirty="0">
              <a:latin typeface="+mn-ea"/>
              <a:ea typeface="+mn-ea"/>
            </a:endParaRPr>
          </a:p>
        </p:txBody>
      </p:sp>
      <p:cxnSp>
        <p:nvCxnSpPr>
          <p:cNvPr id="10" name="직선 연결선 9"/>
          <p:cNvCxnSpPr/>
          <p:nvPr/>
        </p:nvCxnSpPr>
        <p:spPr>
          <a:xfrm>
            <a:off x="3152800" y="654511"/>
            <a:ext cx="3888432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4953000" y="1159584"/>
            <a:ext cx="3816424" cy="45812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ko-KR" altLang="en-US" sz="1600" b="1" dirty="0">
                <a:latin typeface="+mn-ea"/>
                <a:ea typeface="+mn-ea"/>
              </a:rPr>
              <a:t>활동경력</a:t>
            </a:r>
            <a:endParaRPr lang="en-US" altLang="ko-KR" sz="1600" b="1" dirty="0">
              <a:latin typeface="+mn-ea"/>
              <a:ea typeface="+mn-ea"/>
            </a:endParaRPr>
          </a:p>
          <a:p>
            <a:pPr>
              <a:lnSpc>
                <a:spcPct val="200000"/>
              </a:lnSpc>
            </a:pPr>
            <a:r>
              <a:rPr lang="ko-KR" altLang="en-US" sz="1200" b="1" dirty="0" smtClean="0">
                <a:latin typeface="굴림" pitchFamily="50" charset="-127"/>
                <a:ea typeface="굴림" pitchFamily="50" charset="-127"/>
              </a:rPr>
              <a:t>현</a:t>
            </a:r>
            <a:r>
              <a:rPr lang="en-US" altLang="ko-KR" sz="1200" b="1" dirty="0" smtClean="0">
                <a:latin typeface="굴림" pitchFamily="50" charset="-127"/>
                <a:ea typeface="굴림" pitchFamily="50" charset="-127"/>
              </a:rPr>
              <a:t>) </a:t>
            </a:r>
            <a:r>
              <a:rPr lang="ko-KR" altLang="en-US" sz="1200" dirty="0" err="1" smtClean="0">
                <a:latin typeface="굴림" pitchFamily="50" charset="-127"/>
                <a:ea typeface="굴림" pitchFamily="50" charset="-127"/>
              </a:rPr>
              <a:t>호원대학교</a:t>
            </a:r>
            <a:r>
              <a:rPr lang="ko-KR" altLang="en-US" sz="1200" dirty="0" smtClean="0">
                <a:latin typeface="굴림" pitchFamily="50" charset="-127"/>
                <a:ea typeface="굴림" pitchFamily="50" charset="-127"/>
              </a:rPr>
              <a:t>  실용음악학부 </a:t>
            </a:r>
            <a:r>
              <a:rPr lang="ko-KR" altLang="en-US" sz="1200" dirty="0" err="1" smtClean="0">
                <a:latin typeface="굴림" pitchFamily="50" charset="-127"/>
                <a:ea typeface="굴림" pitchFamily="50" charset="-127"/>
              </a:rPr>
              <a:t>재학중</a:t>
            </a:r>
            <a:endParaRPr lang="en-US" altLang="ko-KR" sz="1200" dirty="0" smtClean="0">
              <a:latin typeface="굴림" pitchFamily="50" charset="-127"/>
              <a:ea typeface="굴림" pitchFamily="50" charset="-127"/>
            </a:endParaRPr>
          </a:p>
          <a:p>
            <a:pPr>
              <a:lnSpc>
                <a:spcPct val="200000"/>
              </a:lnSpc>
            </a:pPr>
            <a:endParaRPr lang="en-US" altLang="ko-KR" sz="1200" dirty="0" smtClean="0">
              <a:latin typeface="+mj-ea"/>
              <a:ea typeface="+mj-ea"/>
            </a:endParaRPr>
          </a:p>
          <a:p>
            <a:pPr>
              <a:lnSpc>
                <a:spcPct val="200000"/>
              </a:lnSpc>
            </a:pPr>
            <a:r>
              <a:rPr lang="en-US" altLang="ko-KR" sz="1200" b="1" dirty="0" smtClean="0">
                <a:latin typeface="+mj-ea"/>
                <a:ea typeface="+mj-ea"/>
              </a:rPr>
              <a:t>2018</a:t>
            </a:r>
            <a:r>
              <a:rPr lang="ko-KR" altLang="en-US" sz="1200" b="1" dirty="0" smtClean="0">
                <a:latin typeface="+mj-ea"/>
                <a:ea typeface="+mj-ea"/>
              </a:rPr>
              <a:t>년</a:t>
            </a:r>
            <a:r>
              <a:rPr lang="ko-KR" altLang="en-US" sz="1200" dirty="0">
                <a:latin typeface="+mj-ea"/>
                <a:ea typeface="+mj-ea"/>
              </a:rPr>
              <a:t> </a:t>
            </a:r>
            <a:r>
              <a:rPr lang="ko-KR" altLang="en-US" sz="1200" dirty="0" err="1" smtClean="0">
                <a:latin typeface="굴림" pitchFamily="50" charset="-127"/>
                <a:ea typeface="굴림" pitchFamily="50" charset="-127"/>
              </a:rPr>
              <a:t>청춘버스킹</a:t>
            </a:r>
            <a:endParaRPr lang="en-US" altLang="ko-KR" sz="1200" dirty="0">
              <a:latin typeface="굴림" pitchFamily="50" charset="-127"/>
              <a:ea typeface="굴림" pitchFamily="50" charset="-127"/>
            </a:endParaRPr>
          </a:p>
          <a:p>
            <a:pPr>
              <a:lnSpc>
                <a:spcPct val="200000"/>
              </a:lnSpc>
            </a:pPr>
            <a:endParaRPr lang="en-US" altLang="ko-KR" sz="1200" dirty="0" smtClean="0">
              <a:latin typeface="+mj-ea"/>
              <a:ea typeface="+mj-ea"/>
            </a:endParaRPr>
          </a:p>
          <a:p>
            <a:pPr>
              <a:lnSpc>
                <a:spcPct val="200000"/>
              </a:lnSpc>
            </a:pPr>
            <a:r>
              <a:rPr lang="en-US" altLang="ko-KR" sz="1200" b="1" dirty="0" smtClean="0">
                <a:latin typeface="+mj-ea"/>
                <a:ea typeface="+mj-ea"/>
              </a:rPr>
              <a:t>2019</a:t>
            </a:r>
            <a:r>
              <a:rPr lang="ko-KR" altLang="en-US" sz="1200" b="1" dirty="0" smtClean="0">
                <a:latin typeface="+mj-ea"/>
                <a:ea typeface="+mj-ea"/>
              </a:rPr>
              <a:t>년</a:t>
            </a:r>
            <a:r>
              <a:rPr lang="ko-KR" altLang="en-US" sz="1200" dirty="0">
                <a:latin typeface="+mj-ea"/>
                <a:ea typeface="+mj-ea"/>
              </a:rPr>
              <a:t> </a:t>
            </a:r>
            <a:r>
              <a:rPr lang="ko-KR" altLang="en-US" sz="1200" dirty="0" err="1" smtClean="0">
                <a:latin typeface="굴림" pitchFamily="50" charset="-127"/>
                <a:ea typeface="굴림" pitchFamily="50" charset="-127"/>
              </a:rPr>
              <a:t>청춘버스킹</a:t>
            </a:r>
            <a:endParaRPr lang="en-US" altLang="ko-KR" sz="1200" dirty="0">
              <a:latin typeface="굴림" pitchFamily="50" charset="-127"/>
              <a:ea typeface="굴림" pitchFamily="50" charset="-127"/>
            </a:endParaRPr>
          </a:p>
          <a:p>
            <a:pPr>
              <a:lnSpc>
                <a:spcPct val="200000"/>
              </a:lnSpc>
            </a:pPr>
            <a:endParaRPr lang="en-US" altLang="ko-KR" sz="1200" dirty="0" smtClean="0">
              <a:latin typeface="+mj-ea"/>
              <a:ea typeface="+mj-ea"/>
            </a:endParaRPr>
          </a:p>
          <a:p>
            <a:pPr>
              <a:lnSpc>
                <a:spcPct val="200000"/>
              </a:lnSpc>
            </a:pPr>
            <a:r>
              <a:rPr lang="en-US" altLang="ko-KR" sz="1200" b="1" dirty="0" smtClean="0">
                <a:latin typeface="+mj-ea"/>
                <a:ea typeface="+mj-ea"/>
              </a:rPr>
              <a:t>2020</a:t>
            </a:r>
            <a:r>
              <a:rPr lang="ko-KR" altLang="en-US" sz="1200" b="1" dirty="0" smtClean="0">
                <a:latin typeface="+mj-ea"/>
                <a:ea typeface="+mj-ea"/>
              </a:rPr>
              <a:t>년</a:t>
            </a:r>
            <a:r>
              <a:rPr lang="ko-KR" altLang="en-US" sz="1200" dirty="0">
                <a:latin typeface="+mj-ea"/>
                <a:ea typeface="+mj-ea"/>
              </a:rPr>
              <a:t> </a:t>
            </a:r>
            <a:r>
              <a:rPr lang="ko-KR" altLang="en-US" sz="1200" dirty="0" err="1" smtClean="0">
                <a:latin typeface="굴림" pitchFamily="50" charset="-127"/>
                <a:ea typeface="굴림" pitchFamily="50" charset="-127"/>
              </a:rPr>
              <a:t>청춘버스킹</a:t>
            </a:r>
            <a:endParaRPr lang="en-US" altLang="ko-KR" sz="1200" dirty="0" smtClean="0">
              <a:latin typeface="굴림" pitchFamily="50" charset="-127"/>
              <a:ea typeface="굴림" pitchFamily="50" charset="-127"/>
            </a:endParaRPr>
          </a:p>
          <a:p>
            <a:pPr>
              <a:lnSpc>
                <a:spcPct val="200000"/>
              </a:lnSpc>
            </a:pPr>
            <a:endParaRPr lang="en-US" altLang="ko-KR" sz="1200" b="1" dirty="0" smtClean="0">
              <a:latin typeface="+mj-ea"/>
              <a:ea typeface="+mj-ea"/>
            </a:endParaRPr>
          </a:p>
          <a:p>
            <a:pPr>
              <a:lnSpc>
                <a:spcPct val="200000"/>
              </a:lnSpc>
            </a:pPr>
            <a:r>
              <a:rPr lang="en-US" altLang="ko-KR" sz="1200" b="1" dirty="0" smtClean="0">
                <a:latin typeface="+mj-ea"/>
                <a:ea typeface="+mj-ea"/>
              </a:rPr>
              <a:t>2021</a:t>
            </a:r>
            <a:r>
              <a:rPr lang="ko-KR" altLang="en-US" sz="1200" b="1" dirty="0" smtClean="0">
                <a:latin typeface="+mj-ea"/>
                <a:ea typeface="+mj-ea"/>
              </a:rPr>
              <a:t>년 </a:t>
            </a:r>
            <a:r>
              <a:rPr lang="ko-KR" altLang="en-US" sz="1200" dirty="0" err="1" smtClean="0">
                <a:latin typeface="굴림" pitchFamily="50" charset="-127"/>
                <a:ea typeface="굴림" pitchFamily="50" charset="-127"/>
              </a:rPr>
              <a:t>낭만버스킹</a:t>
            </a:r>
            <a:endParaRPr lang="en-US" altLang="ko-KR" sz="1200" dirty="0" smtClean="0">
              <a:latin typeface="굴림" pitchFamily="50" charset="-127"/>
              <a:ea typeface="굴림" pitchFamily="50" charset="-127"/>
            </a:endParaRPr>
          </a:p>
          <a:p>
            <a:pPr>
              <a:lnSpc>
                <a:spcPct val="200000"/>
              </a:lnSpc>
            </a:pPr>
            <a:endParaRPr lang="en-US" altLang="ko-KR" sz="1200" dirty="0" smtClean="0">
              <a:latin typeface="+mj-ea"/>
              <a:ea typeface="+mj-ea"/>
            </a:endParaRPr>
          </a:p>
          <a:p>
            <a:pPr>
              <a:lnSpc>
                <a:spcPct val="200000"/>
              </a:lnSpc>
            </a:pPr>
            <a:r>
              <a:rPr lang="en-US" altLang="ko-KR" sz="1200" b="1" dirty="0">
                <a:latin typeface="+mj-ea"/>
                <a:ea typeface="+mj-ea"/>
              </a:rPr>
              <a:t> </a:t>
            </a:r>
            <a:r>
              <a:rPr lang="en-US" altLang="ko-KR" sz="1200" b="1" dirty="0" smtClean="0">
                <a:latin typeface="+mj-ea"/>
                <a:ea typeface="+mj-ea"/>
              </a:rPr>
              <a:t>2021</a:t>
            </a:r>
            <a:r>
              <a:rPr lang="ko-KR" altLang="en-US" sz="1200" b="1" dirty="0" smtClean="0">
                <a:latin typeface="+mj-ea"/>
                <a:ea typeface="+mj-ea"/>
              </a:rPr>
              <a:t>년</a:t>
            </a:r>
            <a:r>
              <a:rPr lang="ko-KR" altLang="en-US" sz="1200" dirty="0" smtClean="0">
                <a:latin typeface="+mj-ea"/>
                <a:ea typeface="+mj-ea"/>
              </a:rPr>
              <a:t> </a:t>
            </a:r>
            <a:r>
              <a:rPr lang="ko-KR" altLang="en-US" sz="1200" dirty="0" err="1" smtClean="0">
                <a:latin typeface="굴림" pitchFamily="50" charset="-127"/>
                <a:ea typeface="굴림" pitchFamily="50" charset="-127"/>
              </a:rPr>
              <a:t>드림락페스티벌</a:t>
            </a:r>
            <a:endParaRPr lang="en-US" altLang="ko-KR" sz="1200" dirty="0" smtClean="0">
              <a:latin typeface="굴림" pitchFamily="50" charset="-127"/>
              <a:ea typeface="굴림" pitchFamily="50" charset="-127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512" y="1196752"/>
            <a:ext cx="3888432" cy="47525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30313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3600027" y="251443"/>
            <a:ext cx="22942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b="1" dirty="0" smtClean="0">
                <a:latin typeface="+mn-ea"/>
                <a:ea typeface="+mn-ea"/>
              </a:rPr>
              <a:t>   연 휘</a:t>
            </a:r>
            <a:r>
              <a:rPr lang="en-US" altLang="ko-KR" b="1" dirty="0" smtClean="0">
                <a:latin typeface="+mn-ea"/>
                <a:ea typeface="+mn-ea"/>
              </a:rPr>
              <a:t>(</a:t>
            </a:r>
            <a:r>
              <a:rPr lang="ko-KR" altLang="en-US" b="1" dirty="0" smtClean="0">
                <a:latin typeface="+mn-ea"/>
                <a:ea typeface="+mn-ea"/>
              </a:rPr>
              <a:t>피아니스트</a:t>
            </a:r>
            <a:r>
              <a:rPr lang="en-US" altLang="ko-KR" b="1" dirty="0" smtClean="0">
                <a:latin typeface="+mn-ea"/>
                <a:ea typeface="+mn-ea"/>
              </a:rPr>
              <a:t>)</a:t>
            </a:r>
            <a:endParaRPr lang="ko-KR" altLang="en-US" b="1" dirty="0">
              <a:latin typeface="+mn-ea"/>
              <a:ea typeface="+mn-ea"/>
            </a:endParaRPr>
          </a:p>
        </p:txBody>
      </p:sp>
      <p:cxnSp>
        <p:nvCxnSpPr>
          <p:cNvPr id="10" name="직선 연결선 9"/>
          <p:cNvCxnSpPr/>
          <p:nvPr/>
        </p:nvCxnSpPr>
        <p:spPr>
          <a:xfrm>
            <a:off x="2864768" y="654509"/>
            <a:ext cx="439248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83" name="Picture 11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65" t="22460" r="11832" b="3079"/>
          <a:stretch/>
        </p:blipFill>
        <p:spPr bwMode="auto">
          <a:xfrm>
            <a:off x="632520" y="980728"/>
            <a:ext cx="3960440" cy="540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직사각형 4"/>
          <p:cNvSpPr/>
          <p:nvPr/>
        </p:nvSpPr>
        <p:spPr>
          <a:xfrm>
            <a:off x="5125006" y="1124744"/>
            <a:ext cx="4508514" cy="51398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600" b="1" dirty="0" smtClean="0">
                <a:latin typeface="+mn-ea"/>
                <a:ea typeface="+mn-ea"/>
              </a:rPr>
              <a:t>활동경력 및 앨범</a:t>
            </a:r>
            <a:endParaRPr lang="en-US" altLang="ko-KR" sz="1600" b="1" dirty="0">
              <a:latin typeface="+mn-ea"/>
              <a:ea typeface="+mn-ea"/>
            </a:endParaRPr>
          </a:p>
          <a:p>
            <a:pPr>
              <a:lnSpc>
                <a:spcPct val="150000"/>
              </a:lnSpc>
            </a:pPr>
            <a:endParaRPr lang="en-US" altLang="ko-KR" sz="1600" b="1" dirty="0">
              <a:latin typeface="+mn-ea"/>
              <a:ea typeface="+mn-ea"/>
            </a:endParaRPr>
          </a:p>
          <a:p>
            <a:pPr>
              <a:lnSpc>
                <a:spcPct val="200000"/>
              </a:lnSpc>
            </a:pPr>
            <a:r>
              <a:rPr lang="en-US" altLang="ko-KR" sz="1400" b="1" dirty="0" smtClean="0">
                <a:latin typeface="+mn-ea"/>
                <a:ea typeface="+mn-ea"/>
              </a:rPr>
              <a:t>2011</a:t>
            </a:r>
            <a:r>
              <a:rPr lang="en-US" altLang="ko-KR" sz="1400" dirty="0">
                <a:latin typeface="+mn-ea"/>
                <a:ea typeface="+mn-ea"/>
              </a:rPr>
              <a:t> </a:t>
            </a:r>
            <a:r>
              <a:rPr lang="en-US" altLang="ko-KR" sz="1400" dirty="0" smtClean="0">
                <a:latin typeface="+mn-ea"/>
                <a:ea typeface="+mn-ea"/>
              </a:rPr>
              <a:t>"</a:t>
            </a:r>
            <a:r>
              <a:rPr lang="ko-KR" altLang="en-US" sz="1400" dirty="0" err="1">
                <a:latin typeface="+mn-ea"/>
                <a:ea typeface="+mn-ea"/>
              </a:rPr>
              <a:t>보이는국악이야기</a:t>
            </a:r>
            <a:r>
              <a:rPr lang="en-US" altLang="ko-KR" sz="1400" dirty="0">
                <a:latin typeface="+mn-ea"/>
                <a:ea typeface="+mn-ea"/>
              </a:rPr>
              <a:t>" </a:t>
            </a:r>
            <a:r>
              <a:rPr lang="en-US" altLang="ko-KR" sz="1400" dirty="0" smtClean="0">
                <a:latin typeface="+mn-ea"/>
                <a:ea typeface="+mn-ea"/>
              </a:rPr>
              <a:t> </a:t>
            </a:r>
            <a:r>
              <a:rPr lang="ko-KR" altLang="en-US" sz="1400" dirty="0" err="1" smtClean="0">
                <a:latin typeface="+mn-ea"/>
                <a:ea typeface="+mn-ea"/>
              </a:rPr>
              <a:t>서울극립극장</a:t>
            </a:r>
            <a:endParaRPr lang="ko-KR" altLang="en-US" sz="1400" dirty="0">
              <a:latin typeface="+mn-ea"/>
              <a:ea typeface="+mn-ea"/>
            </a:endParaRPr>
          </a:p>
          <a:p>
            <a:pPr>
              <a:lnSpc>
                <a:spcPct val="200000"/>
              </a:lnSpc>
            </a:pPr>
            <a:r>
              <a:rPr lang="en-US" altLang="ko-KR" sz="1400" b="1" dirty="0">
                <a:latin typeface="+mn-ea"/>
                <a:ea typeface="+mn-ea"/>
              </a:rPr>
              <a:t>2014 </a:t>
            </a:r>
            <a:r>
              <a:rPr lang="en-US" altLang="ko-KR" sz="1400" dirty="0">
                <a:latin typeface="+mn-ea"/>
                <a:ea typeface="+mn-ea"/>
              </a:rPr>
              <a:t> </a:t>
            </a:r>
            <a:r>
              <a:rPr lang="en-US" altLang="ko-KR" sz="1400" dirty="0" smtClean="0">
                <a:latin typeface="+mn-ea"/>
                <a:ea typeface="+mn-ea"/>
              </a:rPr>
              <a:t>"</a:t>
            </a:r>
            <a:r>
              <a:rPr lang="ko-KR" altLang="en-US" sz="1400" dirty="0">
                <a:latin typeface="+mn-ea"/>
                <a:ea typeface="+mn-ea"/>
              </a:rPr>
              <a:t>백야</a:t>
            </a:r>
            <a:r>
              <a:rPr lang="en-US" altLang="ko-KR" sz="1400" dirty="0">
                <a:latin typeface="+mn-ea"/>
                <a:ea typeface="+mn-ea"/>
              </a:rPr>
              <a:t>" "</a:t>
            </a:r>
            <a:r>
              <a:rPr lang="ko-KR" altLang="en-US" sz="1400" dirty="0">
                <a:latin typeface="+mn-ea"/>
                <a:ea typeface="+mn-ea"/>
              </a:rPr>
              <a:t>데이트</a:t>
            </a:r>
            <a:r>
              <a:rPr lang="en-US" altLang="ko-KR" sz="1400" dirty="0">
                <a:latin typeface="+mn-ea"/>
                <a:ea typeface="+mn-ea"/>
              </a:rPr>
              <a:t>" </a:t>
            </a:r>
            <a:r>
              <a:rPr lang="en-US" altLang="ko-KR" sz="1400" dirty="0" smtClean="0">
                <a:latin typeface="+mn-ea"/>
                <a:ea typeface="+mn-ea"/>
              </a:rPr>
              <a:t> </a:t>
            </a:r>
            <a:r>
              <a:rPr lang="ko-KR" altLang="en-US" sz="1400" dirty="0" smtClean="0">
                <a:latin typeface="+mn-ea"/>
                <a:ea typeface="+mn-ea"/>
              </a:rPr>
              <a:t>기획공연</a:t>
            </a:r>
            <a:endParaRPr lang="ko-KR" altLang="en-US" sz="1400" dirty="0">
              <a:latin typeface="+mn-ea"/>
              <a:ea typeface="+mn-ea"/>
            </a:endParaRPr>
          </a:p>
          <a:p>
            <a:pPr>
              <a:lnSpc>
                <a:spcPct val="200000"/>
              </a:lnSpc>
            </a:pPr>
            <a:r>
              <a:rPr lang="en-US" altLang="ko-KR" sz="1400" b="1" dirty="0">
                <a:latin typeface="+mn-ea"/>
                <a:ea typeface="+mn-ea"/>
              </a:rPr>
              <a:t>2015</a:t>
            </a:r>
            <a:r>
              <a:rPr lang="en-US" altLang="ko-KR" sz="1400" dirty="0">
                <a:latin typeface="+mn-ea"/>
                <a:ea typeface="+mn-ea"/>
              </a:rPr>
              <a:t> </a:t>
            </a:r>
            <a:r>
              <a:rPr lang="en-US" altLang="ko-KR" sz="1400" dirty="0" smtClean="0">
                <a:latin typeface="+mn-ea"/>
                <a:ea typeface="+mn-ea"/>
              </a:rPr>
              <a:t> "</a:t>
            </a:r>
            <a:r>
              <a:rPr lang="ko-KR" altLang="en-US" sz="1400" dirty="0" err="1">
                <a:latin typeface="+mn-ea"/>
                <a:ea typeface="+mn-ea"/>
              </a:rPr>
              <a:t>커피아노</a:t>
            </a:r>
            <a:r>
              <a:rPr lang="en-US" altLang="ko-KR" sz="1400" dirty="0">
                <a:latin typeface="+mn-ea"/>
                <a:ea typeface="+mn-ea"/>
              </a:rPr>
              <a:t>" "</a:t>
            </a:r>
            <a:r>
              <a:rPr lang="ko-KR" altLang="en-US" sz="1400" dirty="0" err="1">
                <a:latin typeface="+mn-ea"/>
                <a:ea typeface="+mn-ea"/>
              </a:rPr>
              <a:t>쉘위댄스</a:t>
            </a:r>
            <a:r>
              <a:rPr lang="en-US" altLang="ko-KR" sz="1400" dirty="0">
                <a:latin typeface="+mn-ea"/>
                <a:ea typeface="+mn-ea"/>
              </a:rPr>
              <a:t>" </a:t>
            </a:r>
            <a:r>
              <a:rPr lang="en-US" altLang="ko-KR" sz="1400" dirty="0" smtClean="0">
                <a:latin typeface="+mn-ea"/>
                <a:ea typeface="+mn-ea"/>
              </a:rPr>
              <a:t> </a:t>
            </a:r>
            <a:r>
              <a:rPr lang="ko-KR" altLang="en-US" sz="1400" dirty="0" smtClean="0">
                <a:latin typeface="+mn-ea"/>
                <a:ea typeface="+mn-ea"/>
              </a:rPr>
              <a:t>기획공연</a:t>
            </a:r>
            <a:endParaRPr lang="ko-KR" altLang="en-US" sz="1400" dirty="0">
              <a:latin typeface="+mn-ea"/>
              <a:ea typeface="+mn-ea"/>
            </a:endParaRPr>
          </a:p>
          <a:p>
            <a:pPr>
              <a:lnSpc>
                <a:spcPct val="200000"/>
              </a:lnSpc>
            </a:pPr>
            <a:r>
              <a:rPr lang="en-US" altLang="ko-KR" sz="1400" b="1" dirty="0">
                <a:latin typeface="+mn-ea"/>
                <a:ea typeface="+mn-ea"/>
              </a:rPr>
              <a:t>2016</a:t>
            </a:r>
            <a:r>
              <a:rPr lang="en-US" altLang="ko-KR" sz="1400" dirty="0">
                <a:latin typeface="+mn-ea"/>
                <a:ea typeface="+mn-ea"/>
              </a:rPr>
              <a:t> </a:t>
            </a:r>
            <a:r>
              <a:rPr lang="en-US" altLang="ko-KR" sz="1400" dirty="0" smtClean="0">
                <a:latin typeface="+mn-ea"/>
                <a:ea typeface="+mn-ea"/>
              </a:rPr>
              <a:t> "</a:t>
            </a:r>
            <a:r>
              <a:rPr lang="ko-KR" altLang="en-US" sz="1400" dirty="0">
                <a:latin typeface="+mn-ea"/>
                <a:ea typeface="+mn-ea"/>
              </a:rPr>
              <a:t>취향저격</a:t>
            </a:r>
            <a:r>
              <a:rPr lang="en-US" altLang="ko-KR" sz="1400" dirty="0">
                <a:latin typeface="+mn-ea"/>
                <a:ea typeface="+mn-ea"/>
              </a:rPr>
              <a:t>" </a:t>
            </a:r>
            <a:r>
              <a:rPr lang="ko-KR" altLang="en-US" sz="1400" dirty="0" err="1">
                <a:latin typeface="+mn-ea"/>
                <a:ea typeface="+mn-ea"/>
              </a:rPr>
              <a:t>버스킹콘서트</a:t>
            </a:r>
            <a:endParaRPr lang="ko-KR" altLang="en-US" sz="1400" dirty="0">
              <a:latin typeface="+mn-ea"/>
              <a:ea typeface="+mn-ea"/>
            </a:endParaRPr>
          </a:p>
          <a:p>
            <a:pPr>
              <a:lnSpc>
                <a:spcPct val="200000"/>
              </a:lnSpc>
            </a:pPr>
            <a:r>
              <a:rPr lang="en-US" altLang="ko-KR" sz="1400" b="1" dirty="0" smtClean="0">
                <a:latin typeface="+mn-ea"/>
                <a:ea typeface="+mn-ea"/>
              </a:rPr>
              <a:t>2017</a:t>
            </a:r>
            <a:r>
              <a:rPr lang="en-US" altLang="ko-KR" sz="1400" dirty="0" smtClean="0">
                <a:latin typeface="+mn-ea"/>
                <a:ea typeface="+mn-ea"/>
              </a:rPr>
              <a:t>  "</a:t>
            </a:r>
            <a:r>
              <a:rPr lang="ko-KR" altLang="en-US" sz="1400" dirty="0" err="1">
                <a:latin typeface="+mn-ea"/>
                <a:ea typeface="+mn-ea"/>
              </a:rPr>
              <a:t>낙엽버스킹</a:t>
            </a:r>
            <a:r>
              <a:rPr lang="en-US" altLang="ko-KR" sz="1400" dirty="0">
                <a:latin typeface="+mn-ea"/>
                <a:ea typeface="+mn-ea"/>
              </a:rPr>
              <a:t>" "</a:t>
            </a:r>
            <a:r>
              <a:rPr lang="ko-KR" altLang="en-US" sz="1400" dirty="0">
                <a:latin typeface="+mn-ea"/>
                <a:ea typeface="+mn-ea"/>
              </a:rPr>
              <a:t>베니스마켓</a:t>
            </a:r>
            <a:r>
              <a:rPr lang="en-US" altLang="ko-KR" sz="1400" dirty="0">
                <a:latin typeface="+mn-ea"/>
                <a:ea typeface="+mn-ea"/>
              </a:rPr>
              <a:t>" </a:t>
            </a:r>
            <a:r>
              <a:rPr lang="en-US" altLang="ko-KR" sz="1400" dirty="0" smtClean="0">
                <a:latin typeface="+mn-ea"/>
                <a:ea typeface="+mn-ea"/>
              </a:rPr>
              <a:t> </a:t>
            </a:r>
            <a:r>
              <a:rPr lang="ko-KR" altLang="en-US" sz="1400" dirty="0" smtClean="0">
                <a:latin typeface="+mn-ea"/>
                <a:ea typeface="+mn-ea"/>
              </a:rPr>
              <a:t>기획</a:t>
            </a:r>
            <a:endParaRPr lang="en-US" altLang="ko-KR" sz="1400" dirty="0" smtClean="0">
              <a:latin typeface="+mn-ea"/>
              <a:ea typeface="+mn-ea"/>
            </a:endParaRPr>
          </a:p>
          <a:p>
            <a:pPr>
              <a:lnSpc>
                <a:spcPct val="200000"/>
              </a:lnSpc>
            </a:pPr>
            <a:r>
              <a:rPr lang="en-US" altLang="ko-KR" sz="1400" b="1" dirty="0" smtClean="0">
                <a:latin typeface="+mn-ea"/>
                <a:ea typeface="+mn-ea"/>
              </a:rPr>
              <a:t>2020</a:t>
            </a:r>
            <a:r>
              <a:rPr lang="en-US" altLang="ko-KR" sz="1400" dirty="0">
                <a:latin typeface="+mn-ea"/>
                <a:ea typeface="+mn-ea"/>
              </a:rPr>
              <a:t> </a:t>
            </a:r>
            <a:r>
              <a:rPr lang="en-US" altLang="ko-KR" sz="1400" dirty="0" smtClean="0">
                <a:latin typeface="+mn-ea"/>
                <a:ea typeface="+mn-ea"/>
              </a:rPr>
              <a:t>“</a:t>
            </a:r>
            <a:r>
              <a:rPr lang="ko-KR" altLang="en-US" sz="1400" dirty="0" err="1" smtClean="0">
                <a:latin typeface="+mn-ea"/>
                <a:ea typeface="+mn-ea"/>
              </a:rPr>
              <a:t>발렌타인</a:t>
            </a:r>
            <a:r>
              <a:rPr lang="en-US" altLang="ko-KR" sz="1400" dirty="0" smtClean="0">
                <a:latin typeface="+mn-ea"/>
                <a:ea typeface="+mn-ea"/>
              </a:rPr>
              <a:t>30 “ </a:t>
            </a:r>
            <a:r>
              <a:rPr lang="ko-KR" altLang="en-US" sz="1400" dirty="0" smtClean="0">
                <a:latin typeface="+mn-ea"/>
                <a:ea typeface="+mn-ea"/>
              </a:rPr>
              <a:t>기획공연 </a:t>
            </a:r>
            <a:r>
              <a:rPr lang="en-US" altLang="ko-KR" sz="1400" dirty="0" smtClean="0">
                <a:latin typeface="+mn-ea"/>
                <a:ea typeface="+mn-ea"/>
              </a:rPr>
              <a:t>(</a:t>
            </a:r>
            <a:r>
              <a:rPr lang="ko-KR" altLang="en-US" sz="1400" dirty="0" err="1" smtClean="0">
                <a:latin typeface="+mn-ea"/>
                <a:ea typeface="+mn-ea"/>
              </a:rPr>
              <a:t>예울마루</a:t>
            </a:r>
            <a:r>
              <a:rPr lang="en-US" altLang="ko-KR" sz="1400" dirty="0" smtClean="0">
                <a:latin typeface="+mn-ea"/>
                <a:ea typeface="+mn-ea"/>
              </a:rPr>
              <a:t>)</a:t>
            </a:r>
          </a:p>
          <a:p>
            <a:pPr>
              <a:lnSpc>
                <a:spcPct val="200000"/>
              </a:lnSpc>
            </a:pPr>
            <a:endParaRPr lang="en-US" altLang="ko-KR" sz="1400" dirty="0">
              <a:latin typeface="+mn-ea"/>
              <a:ea typeface="+mn-ea"/>
            </a:endParaRPr>
          </a:p>
          <a:p>
            <a:pPr>
              <a:lnSpc>
                <a:spcPct val="200000"/>
              </a:lnSpc>
            </a:pPr>
            <a:r>
              <a:rPr lang="en-US" altLang="ko-KR" sz="1400" b="1" dirty="0">
                <a:latin typeface="+mn-ea"/>
                <a:ea typeface="+mn-ea"/>
              </a:rPr>
              <a:t>2018</a:t>
            </a:r>
            <a:r>
              <a:rPr lang="en-US" altLang="ko-KR" sz="1400" dirty="0">
                <a:latin typeface="+mn-ea"/>
                <a:ea typeface="+mn-ea"/>
              </a:rPr>
              <a:t> "</a:t>
            </a:r>
            <a:r>
              <a:rPr lang="ko-KR" altLang="en-US" sz="1400" dirty="0">
                <a:latin typeface="+mn-ea"/>
                <a:ea typeface="+mn-ea"/>
              </a:rPr>
              <a:t>백야</a:t>
            </a:r>
            <a:r>
              <a:rPr lang="en-US" altLang="ko-KR" sz="1400" dirty="0">
                <a:latin typeface="+mn-ea"/>
                <a:ea typeface="+mn-ea"/>
              </a:rPr>
              <a:t>" "</a:t>
            </a:r>
            <a:r>
              <a:rPr lang="ko-KR" altLang="en-US" sz="1400" dirty="0">
                <a:latin typeface="+mn-ea"/>
                <a:ea typeface="+mn-ea"/>
              </a:rPr>
              <a:t>데이트</a:t>
            </a:r>
            <a:r>
              <a:rPr lang="en-US" altLang="ko-KR" sz="1400" dirty="0">
                <a:latin typeface="+mn-ea"/>
                <a:ea typeface="+mn-ea"/>
              </a:rPr>
              <a:t>" "</a:t>
            </a:r>
            <a:r>
              <a:rPr lang="ko-KR" altLang="en-US" sz="1400" dirty="0" err="1">
                <a:latin typeface="+mn-ea"/>
                <a:ea typeface="+mn-ea"/>
              </a:rPr>
              <a:t>쉘위댄스</a:t>
            </a:r>
            <a:r>
              <a:rPr lang="en-US" altLang="ko-KR" sz="1400" dirty="0">
                <a:latin typeface="+mn-ea"/>
                <a:ea typeface="+mn-ea"/>
              </a:rPr>
              <a:t>" </a:t>
            </a:r>
            <a:r>
              <a:rPr lang="ko-KR" altLang="en-US" sz="1400" dirty="0" err="1">
                <a:latin typeface="+mn-ea"/>
                <a:ea typeface="+mn-ea"/>
              </a:rPr>
              <a:t>싱글앨범발매</a:t>
            </a:r>
            <a:endParaRPr lang="ko-KR" altLang="en-US" sz="1400" dirty="0">
              <a:latin typeface="+mn-ea"/>
              <a:ea typeface="+mn-ea"/>
            </a:endParaRPr>
          </a:p>
          <a:p>
            <a:pPr>
              <a:lnSpc>
                <a:spcPct val="200000"/>
              </a:lnSpc>
            </a:pPr>
            <a:r>
              <a:rPr lang="en-US" altLang="ko-KR" sz="1400" b="1" dirty="0">
                <a:latin typeface="+mn-ea"/>
                <a:ea typeface="+mn-ea"/>
              </a:rPr>
              <a:t>2020</a:t>
            </a:r>
            <a:r>
              <a:rPr lang="en-US" altLang="ko-KR" sz="1400" dirty="0">
                <a:latin typeface="+mn-ea"/>
                <a:ea typeface="+mn-ea"/>
              </a:rPr>
              <a:t>"The Grace" "</a:t>
            </a:r>
            <a:r>
              <a:rPr lang="ko-KR" altLang="en-US" sz="1400" dirty="0" err="1">
                <a:latin typeface="+mn-ea"/>
                <a:ea typeface="+mn-ea"/>
              </a:rPr>
              <a:t>발렌타인</a:t>
            </a:r>
            <a:r>
              <a:rPr lang="en-US" altLang="ko-KR" sz="1400" dirty="0">
                <a:latin typeface="+mn-ea"/>
                <a:ea typeface="+mn-ea"/>
              </a:rPr>
              <a:t>30" "</a:t>
            </a:r>
            <a:r>
              <a:rPr lang="ko-KR" altLang="en-US" sz="1400" dirty="0">
                <a:latin typeface="+mn-ea"/>
                <a:ea typeface="+mn-ea"/>
              </a:rPr>
              <a:t>백야</a:t>
            </a:r>
            <a:r>
              <a:rPr lang="en-US" altLang="ko-KR" sz="1400" dirty="0">
                <a:latin typeface="+mn-ea"/>
                <a:ea typeface="+mn-ea"/>
              </a:rPr>
              <a:t>2" </a:t>
            </a:r>
            <a:r>
              <a:rPr lang="ko-KR" altLang="en-US" sz="1400" dirty="0" err="1">
                <a:latin typeface="+mn-ea"/>
                <a:ea typeface="+mn-ea"/>
              </a:rPr>
              <a:t>싱글앨범발매</a:t>
            </a:r>
            <a:endParaRPr lang="ko-KR" altLang="en-US" sz="1400" dirty="0">
              <a:latin typeface="+mn-ea"/>
              <a:ea typeface="+mn-ea"/>
            </a:endParaRPr>
          </a:p>
          <a:p>
            <a:pPr>
              <a:lnSpc>
                <a:spcPct val="200000"/>
              </a:lnSpc>
            </a:pPr>
            <a:r>
              <a:rPr lang="en-US" altLang="ko-KR" sz="1400" b="1" dirty="0">
                <a:latin typeface="+mn-ea"/>
                <a:ea typeface="+mn-ea"/>
              </a:rPr>
              <a:t>2021</a:t>
            </a:r>
            <a:r>
              <a:rPr lang="en-US" altLang="ko-KR" sz="1400" dirty="0">
                <a:latin typeface="+mn-ea"/>
                <a:ea typeface="+mn-ea"/>
              </a:rPr>
              <a:t> "</a:t>
            </a:r>
            <a:r>
              <a:rPr lang="ko-KR" altLang="en-US" sz="1400" dirty="0">
                <a:latin typeface="+mn-ea"/>
                <a:ea typeface="+mn-ea"/>
              </a:rPr>
              <a:t>개화</a:t>
            </a:r>
            <a:r>
              <a:rPr lang="en-US" altLang="ko-KR" sz="1400" dirty="0">
                <a:latin typeface="+mn-ea"/>
                <a:ea typeface="+mn-ea"/>
              </a:rPr>
              <a:t>" </a:t>
            </a:r>
            <a:r>
              <a:rPr lang="ko-KR" altLang="en-US" sz="1400" dirty="0" err="1" smtClean="0">
                <a:latin typeface="+mn-ea"/>
                <a:ea typeface="+mn-ea"/>
              </a:rPr>
              <a:t>싱글앨범발매</a:t>
            </a:r>
            <a:endParaRPr lang="en-US" altLang="ko-KR" sz="1400" dirty="0"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268559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3656856" y="116632"/>
            <a:ext cx="25202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b="1" dirty="0" err="1" smtClean="0">
                <a:latin typeface="+mn-ea"/>
                <a:ea typeface="+mn-ea"/>
              </a:rPr>
              <a:t>유숙주</a:t>
            </a:r>
            <a:r>
              <a:rPr lang="ko-KR" altLang="en-US" b="1" dirty="0">
                <a:latin typeface="+mn-ea"/>
                <a:ea typeface="+mn-ea"/>
              </a:rPr>
              <a:t> </a:t>
            </a:r>
            <a:r>
              <a:rPr lang="en-US" altLang="ko-KR" b="1" dirty="0" smtClean="0">
                <a:latin typeface="+mn-ea"/>
                <a:ea typeface="+mn-ea"/>
              </a:rPr>
              <a:t>(</a:t>
            </a:r>
            <a:r>
              <a:rPr lang="ko-KR" altLang="en-US" b="1" dirty="0" smtClean="0">
                <a:latin typeface="+mn-ea"/>
                <a:ea typeface="+mn-ea"/>
              </a:rPr>
              <a:t>보컬리스트</a:t>
            </a:r>
            <a:r>
              <a:rPr lang="en-US" altLang="ko-KR" b="1" dirty="0" smtClean="0">
                <a:latin typeface="+mn-ea"/>
                <a:ea typeface="+mn-ea"/>
              </a:rPr>
              <a:t>)</a:t>
            </a:r>
            <a:endParaRPr lang="ko-KR" altLang="en-US" b="1" dirty="0">
              <a:latin typeface="+mn-ea"/>
              <a:ea typeface="+mn-ea"/>
            </a:endParaRPr>
          </a:p>
        </p:txBody>
      </p:sp>
      <p:cxnSp>
        <p:nvCxnSpPr>
          <p:cNvPr id="9" name="직선 연결선 8"/>
          <p:cNvCxnSpPr/>
          <p:nvPr/>
        </p:nvCxnSpPr>
        <p:spPr>
          <a:xfrm flipV="1">
            <a:off x="3038475" y="548681"/>
            <a:ext cx="3682608" cy="13294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5015423" y="980728"/>
            <a:ext cx="4771698" cy="4955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latinLnBrk="0">
              <a:buFontTx/>
              <a:buNone/>
              <a:defRPr sz="1400">
                <a:latin typeface="맑은 고딕" charset="0"/>
                <a:ea typeface="맑은 고딕" charset="0"/>
                <a:cs typeface="맑은 고딕" charset="0"/>
              </a:defRPr>
            </a:pPr>
            <a:r>
              <a:rPr lang="ko-KR" altLang="en-US" sz="1400" b="1" dirty="0" smtClean="0">
                <a:latin typeface="+mn-ea"/>
                <a:ea typeface="+mn-ea"/>
              </a:rPr>
              <a:t>활동경력 </a:t>
            </a:r>
            <a:endParaRPr lang="en-US" altLang="ko-KR" sz="1400" b="1" dirty="0" smtClean="0">
              <a:latin typeface="+mn-ea"/>
              <a:ea typeface="+mn-ea"/>
            </a:endParaRPr>
          </a:p>
          <a:p>
            <a:pPr marL="0" indent="0" latinLnBrk="0">
              <a:buFontTx/>
              <a:buNone/>
              <a:defRPr sz="1400">
                <a:latin typeface="맑은 고딕" charset="0"/>
                <a:ea typeface="맑은 고딕" charset="0"/>
                <a:cs typeface="맑은 고딕" charset="0"/>
              </a:defRPr>
            </a:pPr>
            <a:endParaRPr lang="en-US" altLang="ko-KR" sz="1400" b="1" dirty="0">
              <a:latin typeface="+mn-ea"/>
              <a:ea typeface="+mn-ea"/>
            </a:endParaRPr>
          </a:p>
          <a:p>
            <a:pPr marL="0" indent="0" latinLnBrk="0">
              <a:buFontTx/>
              <a:buNone/>
              <a:defRPr sz="1400">
                <a:latin typeface="맑은 고딕" charset="0"/>
                <a:ea typeface="맑은 고딕" charset="0"/>
                <a:cs typeface="맑은 고딕" charset="0"/>
              </a:defRPr>
            </a:pPr>
            <a:r>
              <a:rPr lang="en-US" altLang="ko-KR" sz="1200" b="1" dirty="0" smtClean="0">
                <a:latin typeface="+mn-ea"/>
                <a:ea typeface="+mn-ea"/>
              </a:rPr>
              <a:t>2019.11.25</a:t>
            </a:r>
            <a:r>
              <a:rPr lang="en-US" altLang="ko-KR" sz="1200" dirty="0" smtClean="0">
                <a:latin typeface="+mn-ea"/>
                <a:ea typeface="+mn-ea"/>
              </a:rPr>
              <a:t>  </a:t>
            </a:r>
            <a:r>
              <a:rPr lang="en-US" altLang="ko-KR" sz="1200" b="1" dirty="0" smtClean="0">
                <a:latin typeface="+mn-ea"/>
                <a:ea typeface="+mn-ea"/>
              </a:rPr>
              <a:t>KBS</a:t>
            </a:r>
            <a:r>
              <a:rPr lang="ko-KR" altLang="en-US" sz="1200" dirty="0" smtClean="0">
                <a:latin typeface="+mn-ea"/>
                <a:ea typeface="+mn-ea"/>
              </a:rPr>
              <a:t>아침마당 </a:t>
            </a:r>
            <a:r>
              <a:rPr lang="ko-KR" altLang="en-US" sz="1200" dirty="0">
                <a:latin typeface="+mn-ea"/>
                <a:ea typeface="+mn-ea"/>
              </a:rPr>
              <a:t>출연</a:t>
            </a:r>
          </a:p>
          <a:p>
            <a:pPr marL="0" indent="0" latinLnBrk="0">
              <a:buFontTx/>
              <a:buNone/>
              <a:defRPr sz="1400">
                <a:latin typeface="맑은 고딕" charset="0"/>
                <a:ea typeface="맑은 고딕" charset="0"/>
                <a:cs typeface="맑은 고딕" charset="0"/>
              </a:defRPr>
            </a:pPr>
            <a:endParaRPr lang="ko-KR" altLang="en-US" sz="1200" dirty="0">
              <a:latin typeface="+mn-ea"/>
              <a:ea typeface="+mn-ea"/>
            </a:endParaRPr>
          </a:p>
          <a:p>
            <a:pPr marL="0" indent="0" latinLnBrk="0">
              <a:buFontTx/>
              <a:buNone/>
              <a:defRPr sz="1400">
                <a:latin typeface="맑은 고딕" charset="0"/>
                <a:ea typeface="맑은 고딕" charset="0"/>
                <a:cs typeface="맑은 고딕" charset="0"/>
              </a:defRPr>
            </a:pPr>
            <a:r>
              <a:rPr lang="en-US" altLang="ko-KR" sz="1200" b="1" dirty="0" smtClean="0">
                <a:latin typeface="+mn-ea"/>
                <a:ea typeface="+mn-ea"/>
              </a:rPr>
              <a:t>2017~2019</a:t>
            </a:r>
            <a:r>
              <a:rPr lang="ko-KR" altLang="en-US" sz="1200" dirty="0" smtClean="0">
                <a:latin typeface="+mn-ea"/>
                <a:ea typeface="+mn-ea"/>
              </a:rPr>
              <a:t>  광양 </a:t>
            </a:r>
            <a:r>
              <a:rPr lang="ko-KR" altLang="en-US" sz="1200" dirty="0">
                <a:latin typeface="+mn-ea"/>
                <a:ea typeface="+mn-ea"/>
              </a:rPr>
              <a:t>청소년연극교실 지도자</a:t>
            </a:r>
          </a:p>
          <a:p>
            <a:pPr marL="0" indent="0" latinLnBrk="0">
              <a:buFontTx/>
              <a:buNone/>
              <a:defRPr sz="1400">
                <a:latin typeface="맑은 고딕" charset="0"/>
                <a:ea typeface="맑은 고딕" charset="0"/>
                <a:cs typeface="맑은 고딕" charset="0"/>
              </a:defRPr>
            </a:pPr>
            <a:endParaRPr lang="ko-KR" altLang="en-US" sz="1200" dirty="0">
              <a:latin typeface="+mn-ea"/>
              <a:ea typeface="+mn-ea"/>
            </a:endParaRPr>
          </a:p>
          <a:p>
            <a:pPr marL="0" indent="0" latinLnBrk="0">
              <a:buFontTx/>
              <a:buNone/>
              <a:defRPr sz="1400">
                <a:latin typeface="맑은 고딕" charset="0"/>
                <a:ea typeface="맑은 고딕" charset="0"/>
                <a:cs typeface="맑은 고딕" charset="0"/>
              </a:defRPr>
            </a:pPr>
            <a:r>
              <a:rPr lang="ko-KR" altLang="en-US" sz="1200" dirty="0">
                <a:latin typeface="+mn-ea"/>
                <a:ea typeface="+mn-ea"/>
              </a:rPr>
              <a:t>영화 동백 출연</a:t>
            </a:r>
          </a:p>
          <a:p>
            <a:pPr marL="0" indent="0" latinLnBrk="0">
              <a:buFontTx/>
              <a:buNone/>
              <a:defRPr sz="1400">
                <a:latin typeface="맑은 고딕" charset="0"/>
                <a:ea typeface="맑은 고딕" charset="0"/>
                <a:cs typeface="맑은 고딕" charset="0"/>
              </a:defRPr>
            </a:pPr>
            <a:endParaRPr lang="en-US" altLang="ko-KR" sz="1200" dirty="0" smtClean="0">
              <a:latin typeface="+mn-ea"/>
              <a:ea typeface="+mn-ea"/>
            </a:endParaRPr>
          </a:p>
          <a:p>
            <a:pPr marL="0" indent="0" latinLnBrk="0">
              <a:buFontTx/>
              <a:buNone/>
              <a:defRPr sz="1400">
                <a:latin typeface="맑은 고딕" charset="0"/>
                <a:ea typeface="맑은 고딕" charset="0"/>
                <a:cs typeface="맑은 고딕" charset="0"/>
              </a:defRPr>
            </a:pPr>
            <a:r>
              <a:rPr lang="ko-KR" altLang="en-US" sz="1200" dirty="0" smtClean="0">
                <a:latin typeface="+mn-ea"/>
                <a:ea typeface="+mn-ea"/>
              </a:rPr>
              <a:t>배달의 </a:t>
            </a:r>
            <a:r>
              <a:rPr lang="ko-KR" altLang="en-US" sz="1200" dirty="0">
                <a:latin typeface="+mn-ea"/>
                <a:ea typeface="+mn-ea"/>
              </a:rPr>
              <a:t>기수</a:t>
            </a:r>
          </a:p>
          <a:p>
            <a:pPr marL="0" indent="0" latinLnBrk="0">
              <a:buFontTx/>
              <a:buNone/>
              <a:defRPr sz="1400">
                <a:latin typeface="맑은 고딕" charset="0"/>
                <a:ea typeface="맑은 고딕" charset="0"/>
                <a:cs typeface="맑은 고딕" charset="0"/>
              </a:defRPr>
            </a:pPr>
            <a:r>
              <a:rPr lang="ko-KR" altLang="en-US" sz="1200" dirty="0">
                <a:latin typeface="+mn-ea"/>
                <a:ea typeface="+mn-ea"/>
              </a:rPr>
              <a:t>고민상담소</a:t>
            </a:r>
          </a:p>
          <a:p>
            <a:pPr marL="0" indent="0" latinLnBrk="0">
              <a:buFontTx/>
              <a:buNone/>
              <a:defRPr sz="1400">
                <a:latin typeface="맑은 고딕" charset="0"/>
                <a:ea typeface="맑은 고딕" charset="0"/>
                <a:cs typeface="맑은 고딕" charset="0"/>
              </a:defRPr>
            </a:pPr>
            <a:r>
              <a:rPr lang="ko-KR" altLang="en-US" sz="1200" dirty="0">
                <a:latin typeface="+mn-ea"/>
                <a:ea typeface="+mn-ea"/>
              </a:rPr>
              <a:t>살아내기</a:t>
            </a:r>
          </a:p>
          <a:p>
            <a:pPr marL="0" indent="0" latinLnBrk="0">
              <a:buFontTx/>
              <a:buNone/>
              <a:defRPr sz="1400">
                <a:latin typeface="맑은 고딕" charset="0"/>
                <a:ea typeface="맑은 고딕" charset="0"/>
                <a:cs typeface="맑은 고딕" charset="0"/>
              </a:defRPr>
            </a:pPr>
            <a:r>
              <a:rPr lang="ko-KR" altLang="en-US" sz="1200" dirty="0">
                <a:latin typeface="+mn-ea"/>
                <a:ea typeface="+mn-ea"/>
              </a:rPr>
              <a:t>모로코사람들에게로 가기</a:t>
            </a:r>
          </a:p>
          <a:p>
            <a:pPr marL="0" indent="0" latinLnBrk="0">
              <a:buFontTx/>
              <a:buNone/>
              <a:defRPr sz="1400">
                <a:latin typeface="맑은 고딕" charset="0"/>
                <a:ea typeface="맑은 고딕" charset="0"/>
                <a:cs typeface="맑은 고딕" charset="0"/>
              </a:defRPr>
            </a:pPr>
            <a:r>
              <a:rPr lang="ko-KR" altLang="en-US" sz="1200" dirty="0" err="1">
                <a:latin typeface="+mn-ea"/>
                <a:ea typeface="+mn-ea"/>
              </a:rPr>
              <a:t>미운남자</a:t>
            </a:r>
            <a:endParaRPr lang="ko-KR" altLang="en-US" sz="1200" dirty="0">
              <a:latin typeface="+mn-ea"/>
              <a:ea typeface="+mn-ea"/>
            </a:endParaRPr>
          </a:p>
          <a:p>
            <a:pPr marL="0" indent="0" latinLnBrk="0">
              <a:buFontTx/>
              <a:buNone/>
              <a:defRPr sz="1400">
                <a:latin typeface="맑은 고딕" charset="0"/>
                <a:ea typeface="맑은 고딕" charset="0"/>
                <a:cs typeface="맑은 고딕" charset="0"/>
              </a:defRPr>
            </a:pPr>
            <a:r>
              <a:rPr lang="ko-KR" altLang="en-US" sz="1200" dirty="0">
                <a:latin typeface="+mn-ea"/>
                <a:ea typeface="+mn-ea"/>
              </a:rPr>
              <a:t>아버지와 나와 </a:t>
            </a:r>
            <a:r>
              <a:rPr lang="ko-KR" altLang="en-US" sz="1200" dirty="0" err="1">
                <a:latin typeface="+mn-ea"/>
                <a:ea typeface="+mn-ea"/>
              </a:rPr>
              <a:t>홍매와</a:t>
            </a:r>
            <a:endParaRPr lang="ko-KR" altLang="en-US" sz="1200" dirty="0">
              <a:latin typeface="+mn-ea"/>
              <a:ea typeface="+mn-ea"/>
            </a:endParaRPr>
          </a:p>
          <a:p>
            <a:pPr marL="0" indent="0" latinLnBrk="0">
              <a:buFontTx/>
              <a:buNone/>
              <a:defRPr sz="1400">
                <a:latin typeface="맑은 고딕" charset="0"/>
                <a:ea typeface="맑은 고딕" charset="0"/>
                <a:cs typeface="맑은 고딕" charset="0"/>
              </a:defRPr>
            </a:pPr>
            <a:r>
              <a:rPr lang="ko-KR" altLang="en-US" sz="1200" dirty="0" err="1">
                <a:latin typeface="+mn-ea"/>
                <a:ea typeface="+mn-ea"/>
              </a:rPr>
              <a:t>거문도의노래</a:t>
            </a:r>
            <a:r>
              <a:rPr lang="ko-KR" altLang="en-US" sz="1200" dirty="0">
                <a:latin typeface="+mn-ea"/>
                <a:ea typeface="+mn-ea"/>
              </a:rPr>
              <a:t> </a:t>
            </a:r>
            <a:r>
              <a:rPr lang="ko-KR" altLang="en-US" sz="1200" dirty="0" err="1">
                <a:latin typeface="+mn-ea"/>
                <a:ea typeface="+mn-ea"/>
              </a:rPr>
              <a:t>술비야술비야</a:t>
            </a:r>
            <a:endParaRPr lang="ko-KR" altLang="en-US" sz="1200" dirty="0">
              <a:latin typeface="+mn-ea"/>
              <a:ea typeface="+mn-ea"/>
            </a:endParaRPr>
          </a:p>
          <a:p>
            <a:pPr marL="0" indent="0" latinLnBrk="0">
              <a:buFontTx/>
              <a:buNone/>
              <a:defRPr sz="1400">
                <a:latin typeface="맑은 고딕" charset="0"/>
                <a:ea typeface="맑은 고딕" charset="0"/>
                <a:cs typeface="맑은 고딕" charset="0"/>
              </a:defRPr>
            </a:pPr>
            <a:r>
              <a:rPr lang="ko-KR" altLang="en-US" sz="1200" dirty="0">
                <a:latin typeface="+mn-ea"/>
                <a:ea typeface="+mn-ea"/>
              </a:rPr>
              <a:t>뮤지컬 </a:t>
            </a:r>
            <a:r>
              <a:rPr lang="ko-KR" altLang="en-US" sz="1200" dirty="0" err="1">
                <a:latin typeface="+mn-ea"/>
                <a:ea typeface="+mn-ea"/>
              </a:rPr>
              <a:t>왕초품바</a:t>
            </a:r>
            <a:endParaRPr lang="ko-KR" altLang="en-US" sz="1200" dirty="0">
              <a:latin typeface="+mn-ea"/>
              <a:ea typeface="+mn-ea"/>
            </a:endParaRPr>
          </a:p>
          <a:p>
            <a:pPr marL="0" indent="0" latinLnBrk="0">
              <a:buFontTx/>
              <a:buNone/>
              <a:defRPr sz="1400">
                <a:latin typeface="맑은 고딕" charset="0"/>
                <a:ea typeface="맑은 고딕" charset="0"/>
                <a:cs typeface="맑은 고딕" charset="0"/>
              </a:defRPr>
            </a:pPr>
            <a:r>
              <a:rPr lang="ko-KR" altLang="en-US" sz="1200" dirty="0" err="1">
                <a:latin typeface="+mn-ea"/>
                <a:ea typeface="+mn-ea"/>
              </a:rPr>
              <a:t>경숙이경숙아버지</a:t>
            </a:r>
            <a:endParaRPr lang="ko-KR" altLang="en-US" sz="1200" dirty="0">
              <a:latin typeface="+mn-ea"/>
              <a:ea typeface="+mn-ea"/>
            </a:endParaRPr>
          </a:p>
          <a:p>
            <a:pPr marL="0" indent="0" latinLnBrk="0">
              <a:buFontTx/>
              <a:buNone/>
              <a:defRPr sz="1400">
                <a:latin typeface="맑은 고딕" charset="0"/>
                <a:ea typeface="맑은 고딕" charset="0"/>
                <a:cs typeface="맑은 고딕" charset="0"/>
              </a:defRPr>
            </a:pPr>
            <a:r>
              <a:rPr lang="ko-KR" altLang="en-US" sz="1200" dirty="0" err="1">
                <a:latin typeface="+mn-ea"/>
                <a:ea typeface="+mn-ea"/>
              </a:rPr>
              <a:t>부모님전상서</a:t>
            </a:r>
            <a:endParaRPr lang="ko-KR" altLang="en-US" sz="1200" dirty="0">
              <a:latin typeface="+mn-ea"/>
              <a:ea typeface="+mn-ea"/>
            </a:endParaRPr>
          </a:p>
          <a:p>
            <a:pPr marL="0" indent="0" latinLnBrk="0">
              <a:buFontTx/>
              <a:buNone/>
              <a:defRPr sz="1400">
                <a:latin typeface="맑은 고딕" charset="0"/>
                <a:ea typeface="맑은 고딕" charset="0"/>
                <a:cs typeface="맑은 고딕" charset="0"/>
              </a:defRPr>
            </a:pPr>
            <a:r>
              <a:rPr lang="ko-KR" altLang="en-US" sz="1200" dirty="0">
                <a:latin typeface="+mn-ea"/>
                <a:ea typeface="+mn-ea"/>
              </a:rPr>
              <a:t>다시라기</a:t>
            </a:r>
          </a:p>
          <a:p>
            <a:pPr marL="0" indent="0" latinLnBrk="0">
              <a:buFontTx/>
              <a:buNone/>
              <a:defRPr sz="1400">
                <a:latin typeface="맑은 고딕" charset="0"/>
                <a:ea typeface="맑은 고딕" charset="0"/>
                <a:cs typeface="맑은 고딕" charset="0"/>
              </a:defRPr>
            </a:pPr>
            <a:r>
              <a:rPr lang="ko-KR" altLang="en-US" sz="1200" dirty="0" err="1">
                <a:latin typeface="+mn-ea"/>
                <a:ea typeface="+mn-ea"/>
              </a:rPr>
              <a:t>더러버</a:t>
            </a:r>
            <a:endParaRPr lang="ko-KR" altLang="en-US" sz="1200" dirty="0">
              <a:latin typeface="+mn-ea"/>
              <a:ea typeface="+mn-ea"/>
            </a:endParaRPr>
          </a:p>
          <a:p>
            <a:pPr marL="0" indent="0" latinLnBrk="0">
              <a:buFontTx/>
              <a:buNone/>
              <a:defRPr sz="1400">
                <a:latin typeface="맑은 고딕" charset="0"/>
                <a:ea typeface="맑은 고딕" charset="0"/>
                <a:cs typeface="맑은 고딕" charset="0"/>
              </a:defRPr>
            </a:pPr>
            <a:r>
              <a:rPr lang="ko-KR" altLang="en-US" sz="1200" dirty="0" err="1">
                <a:latin typeface="+mn-ea"/>
                <a:ea typeface="+mn-ea"/>
              </a:rPr>
              <a:t>미스터파크</a:t>
            </a:r>
            <a:endParaRPr lang="ko-KR" altLang="en-US" sz="1200" dirty="0">
              <a:latin typeface="+mn-ea"/>
              <a:ea typeface="+mn-ea"/>
            </a:endParaRPr>
          </a:p>
          <a:p>
            <a:pPr marL="0" indent="0" latinLnBrk="0">
              <a:buFontTx/>
              <a:buNone/>
              <a:defRPr sz="1400">
                <a:latin typeface="맑은 고딕" charset="0"/>
                <a:ea typeface="맑은 고딕" charset="0"/>
                <a:cs typeface="맑은 고딕" charset="0"/>
              </a:defRPr>
            </a:pPr>
            <a:r>
              <a:rPr lang="ko-KR" altLang="en-US" sz="1200" dirty="0" err="1">
                <a:latin typeface="+mn-ea"/>
                <a:ea typeface="+mn-ea"/>
              </a:rPr>
              <a:t>뚜껑없는열차</a:t>
            </a:r>
            <a:endParaRPr lang="ko-KR" altLang="en-US" sz="1200" dirty="0">
              <a:latin typeface="+mn-ea"/>
              <a:ea typeface="+mn-ea"/>
            </a:endParaRPr>
          </a:p>
          <a:p>
            <a:pPr marL="0" indent="0" latinLnBrk="0">
              <a:buFontTx/>
              <a:buNone/>
              <a:defRPr sz="1400">
                <a:latin typeface="맑은 고딕" charset="0"/>
                <a:ea typeface="맑은 고딕" charset="0"/>
                <a:cs typeface="맑은 고딕" charset="0"/>
              </a:defRPr>
            </a:pPr>
            <a:r>
              <a:rPr lang="ko-KR" altLang="en-US" sz="1200" dirty="0">
                <a:latin typeface="+mn-ea"/>
                <a:ea typeface="+mn-ea"/>
              </a:rPr>
              <a:t>트롯뮤지컬 순천소녀시대</a:t>
            </a:r>
          </a:p>
          <a:p>
            <a:pPr marL="0" indent="0" latinLnBrk="0">
              <a:buFontTx/>
              <a:buNone/>
              <a:defRPr sz="1400">
                <a:latin typeface="맑은 고딕" charset="0"/>
                <a:ea typeface="맑은 고딕" charset="0"/>
                <a:cs typeface="맑은 고딕" charset="0"/>
              </a:defRPr>
            </a:pPr>
            <a:endParaRPr lang="en-US" altLang="ko-KR" sz="1200" dirty="0" smtClean="0">
              <a:latin typeface="+mn-ea"/>
              <a:ea typeface="+mn-ea"/>
            </a:endParaRPr>
          </a:p>
          <a:p>
            <a:pPr marL="0" indent="0" latinLnBrk="0">
              <a:buFontTx/>
              <a:buNone/>
              <a:defRPr sz="1400">
                <a:latin typeface="맑은 고딕" charset="0"/>
                <a:ea typeface="맑은 고딕" charset="0"/>
                <a:cs typeface="맑은 고딕" charset="0"/>
              </a:defRPr>
            </a:pPr>
            <a:r>
              <a:rPr lang="ko-KR" altLang="en-US" sz="1200" dirty="0" smtClean="0">
                <a:latin typeface="+mn-ea"/>
                <a:ea typeface="+mn-ea"/>
              </a:rPr>
              <a:t>등 연극 및 </a:t>
            </a:r>
            <a:r>
              <a:rPr lang="ko-KR" altLang="en-US" sz="1400" dirty="0" smtClean="0">
                <a:latin typeface="+mn-ea"/>
                <a:ea typeface="+mn-ea"/>
              </a:rPr>
              <a:t>뮤지컬 다수</a:t>
            </a:r>
            <a:endParaRPr lang="ko-KR" altLang="en-US" sz="1400" dirty="0">
              <a:latin typeface="+mn-ea"/>
              <a:ea typeface="+mn-ea"/>
            </a:endParaRPr>
          </a:p>
          <a:p>
            <a:pPr marL="0" indent="0" latinLnBrk="0">
              <a:buFontTx/>
              <a:buNone/>
              <a:defRPr sz="1400">
                <a:latin typeface="맑은 고딕" charset="0"/>
                <a:ea typeface="맑은 고딕" charset="0"/>
                <a:cs typeface="맑은 고딕" charset="0"/>
              </a:defRPr>
            </a:pPr>
            <a:endParaRPr lang="ko-KR" altLang="en-US" sz="1200" dirty="0">
              <a:latin typeface="+mn-ea"/>
              <a:ea typeface="+mn-ea"/>
            </a:endParaRPr>
          </a:p>
        </p:txBody>
      </p:sp>
      <p:pic>
        <p:nvPicPr>
          <p:cNvPr id="6" name="그림 1" descr="C:/Users/huawei/AppData/Roaming/PolarisOffice/ETemp/9736_23090128/fImage847626217897.jpe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512" y="980728"/>
            <a:ext cx="4032448" cy="504056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376901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균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균형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균형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59143</TotalTime>
  <Words>346</Words>
  <Application>Microsoft Office PowerPoint</Application>
  <PresentationFormat>A4 용지(210x297mm)</PresentationFormat>
  <Paragraphs>83</Paragraphs>
  <Slides>6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7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6</vt:i4>
      </vt:variant>
    </vt:vector>
  </HeadingPairs>
  <TitlesOfParts>
    <vt:vector size="14" baseType="lpstr">
      <vt:lpstr>Perpetua</vt:lpstr>
      <vt:lpstr>맑은 고딕</vt:lpstr>
      <vt:lpstr>나눔스퀘어OTF ExtraBold</vt:lpstr>
      <vt:lpstr>바탕</vt:lpstr>
      <vt:lpstr>Franklin Gothic Book</vt:lpstr>
      <vt:lpstr>Wingdings 2</vt:lpstr>
      <vt:lpstr>굴림</vt:lpstr>
      <vt:lpstr>균형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Aiden</dc:creator>
  <cp:lastModifiedBy>사용자</cp:lastModifiedBy>
  <cp:revision>1201</cp:revision>
  <cp:lastPrinted>2021-08-10T05:53:22Z</cp:lastPrinted>
  <dcterms:created xsi:type="dcterms:W3CDTF">2011-07-26T02:24:48Z</dcterms:created>
  <dcterms:modified xsi:type="dcterms:W3CDTF">2021-12-02T04:23:17Z</dcterms:modified>
</cp:coreProperties>
</file>